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sldIdLst>
    <p:sldId id="256" r:id="rId5"/>
    <p:sldId id="280" r:id="rId6"/>
    <p:sldId id="258" r:id="rId7"/>
    <p:sldId id="276" r:id="rId8"/>
    <p:sldId id="264" r:id="rId9"/>
    <p:sldId id="279" r:id="rId10"/>
    <p:sldId id="277" r:id="rId11"/>
    <p:sldId id="278" r:id="rId12"/>
    <p:sldId id="282" r:id="rId13"/>
    <p:sldId id="281" r:id="rId14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DE0C55-CBC4-4912-B526-FF9B8148C0F1}" v="510" dt="2023-01-12T14:43:25.8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7058" autoAdjust="0"/>
  </p:normalViewPr>
  <p:slideViewPr>
    <p:cSldViewPr snapToGrid="0">
      <p:cViewPr varScale="1">
        <p:scale>
          <a:sx n="88" d="100"/>
          <a:sy n="88" d="100"/>
        </p:scale>
        <p:origin x="14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oggatt, Ella" userId="ee8fe39a-1009-4575-89be-33c362d2dd4d" providerId="ADAL" clId="{71DE0C55-CBC4-4912-B526-FF9B8148C0F1}"/>
    <pc:docChg chg="undo redo custSel addSld delSld modSld sldOrd modNotesMaster">
      <pc:chgData name="Froggatt, Ella" userId="ee8fe39a-1009-4575-89be-33c362d2dd4d" providerId="ADAL" clId="{71DE0C55-CBC4-4912-B526-FF9B8148C0F1}" dt="2023-01-12T14:50:42.805" v="7755" actId="20577"/>
      <pc:docMkLst>
        <pc:docMk/>
      </pc:docMkLst>
      <pc:sldChg chg="addSp modSp mod">
        <pc:chgData name="Froggatt, Ella" userId="ee8fe39a-1009-4575-89be-33c362d2dd4d" providerId="ADAL" clId="{71DE0C55-CBC4-4912-B526-FF9B8148C0F1}" dt="2022-12-28T19:45:35.135" v="2462" actId="962"/>
        <pc:sldMkLst>
          <pc:docMk/>
          <pc:sldMk cId="2259308896" sldId="256"/>
        </pc:sldMkLst>
        <pc:spChg chg="mod">
          <ac:chgData name="Froggatt, Ella" userId="ee8fe39a-1009-4575-89be-33c362d2dd4d" providerId="ADAL" clId="{71DE0C55-CBC4-4912-B526-FF9B8148C0F1}" dt="2022-12-28T16:17:16.735" v="117" actId="14100"/>
          <ac:spMkLst>
            <pc:docMk/>
            <pc:sldMk cId="2259308896" sldId="256"/>
            <ac:spMk id="2" creationId="{51DF3D98-3C30-4CFC-8643-C81E829C8C25}"/>
          </ac:spMkLst>
        </pc:spChg>
        <pc:spChg chg="mod">
          <ac:chgData name="Froggatt, Ella" userId="ee8fe39a-1009-4575-89be-33c362d2dd4d" providerId="ADAL" clId="{71DE0C55-CBC4-4912-B526-FF9B8148C0F1}" dt="2022-12-28T16:17:21.643" v="118" actId="1076"/>
          <ac:spMkLst>
            <pc:docMk/>
            <pc:sldMk cId="2259308896" sldId="256"/>
            <ac:spMk id="3" creationId="{A068D447-28D3-4F5F-B2DC-FD67E9015868}"/>
          </ac:spMkLst>
        </pc:spChg>
        <pc:picChg chg="add mod">
          <ac:chgData name="Froggatt, Ella" userId="ee8fe39a-1009-4575-89be-33c362d2dd4d" providerId="ADAL" clId="{71DE0C55-CBC4-4912-B526-FF9B8148C0F1}" dt="2022-12-28T19:45:35.135" v="2462" actId="962"/>
          <ac:picMkLst>
            <pc:docMk/>
            <pc:sldMk cId="2259308896" sldId="256"/>
            <ac:picMk id="5" creationId="{EB87D8C2-DA30-FDDA-C58A-A14432CB7B8C}"/>
          </ac:picMkLst>
        </pc:picChg>
      </pc:sldChg>
      <pc:sldChg chg="addSp delSp del">
        <pc:chgData name="Froggatt, Ella" userId="ee8fe39a-1009-4575-89be-33c362d2dd4d" providerId="ADAL" clId="{71DE0C55-CBC4-4912-B526-FF9B8148C0F1}" dt="2022-12-28T16:19:35.436" v="119" actId="47"/>
        <pc:sldMkLst>
          <pc:docMk/>
          <pc:sldMk cId="1325608595" sldId="257"/>
        </pc:sldMkLst>
        <pc:spChg chg="add del">
          <ac:chgData name="Froggatt, Ella" userId="ee8fe39a-1009-4575-89be-33c362d2dd4d" providerId="ADAL" clId="{71DE0C55-CBC4-4912-B526-FF9B8148C0F1}" dt="2022-12-28T16:15:52.297" v="102"/>
          <ac:spMkLst>
            <pc:docMk/>
            <pc:sldMk cId="1325608595" sldId="257"/>
            <ac:spMk id="7" creationId="{2AF81BA3-2774-6038-E10A-F8EDC7F803DC}"/>
          </ac:spMkLst>
        </pc:spChg>
      </pc:sldChg>
      <pc:sldChg chg="addSp delSp modSp mod modNotesTx">
        <pc:chgData name="Froggatt, Ella" userId="ee8fe39a-1009-4575-89be-33c362d2dd4d" providerId="ADAL" clId="{71DE0C55-CBC4-4912-B526-FF9B8148C0F1}" dt="2023-01-12T14:16:45.818" v="7420" actId="20577"/>
        <pc:sldMkLst>
          <pc:docMk/>
          <pc:sldMk cId="1639799154" sldId="258"/>
        </pc:sldMkLst>
        <pc:spChg chg="mod">
          <ac:chgData name="Froggatt, Ella" userId="ee8fe39a-1009-4575-89be-33c362d2dd4d" providerId="ADAL" clId="{71DE0C55-CBC4-4912-B526-FF9B8148C0F1}" dt="2022-12-29T15:26:17.749" v="3145" actId="122"/>
          <ac:spMkLst>
            <pc:docMk/>
            <pc:sldMk cId="1639799154" sldId="258"/>
            <ac:spMk id="2" creationId="{8C543F67-9C70-4748-8C0C-3A7863422F99}"/>
          </ac:spMkLst>
        </pc:spChg>
        <pc:spChg chg="mod">
          <ac:chgData name="Froggatt, Ella" userId="ee8fe39a-1009-4575-89be-33c362d2dd4d" providerId="ADAL" clId="{71DE0C55-CBC4-4912-B526-FF9B8148C0F1}" dt="2023-01-11T21:55:18.963" v="6612" actId="27636"/>
          <ac:spMkLst>
            <pc:docMk/>
            <pc:sldMk cId="1639799154" sldId="258"/>
            <ac:spMk id="3" creationId="{95B371F2-DBA5-415A-82C8-651F587B857A}"/>
          </ac:spMkLst>
        </pc:spChg>
        <pc:spChg chg="del">
          <ac:chgData name="Froggatt, Ella" userId="ee8fe39a-1009-4575-89be-33c362d2dd4d" providerId="ADAL" clId="{71DE0C55-CBC4-4912-B526-FF9B8148C0F1}" dt="2022-12-28T16:19:52.216" v="150" actId="478"/>
          <ac:spMkLst>
            <pc:docMk/>
            <pc:sldMk cId="1639799154" sldId="258"/>
            <ac:spMk id="4" creationId="{DB056174-CBC5-7B48-9681-7DDAC423337E}"/>
          </ac:spMkLst>
        </pc:spChg>
        <pc:spChg chg="del">
          <ac:chgData name="Froggatt, Ella" userId="ee8fe39a-1009-4575-89be-33c362d2dd4d" providerId="ADAL" clId="{71DE0C55-CBC4-4912-B526-FF9B8148C0F1}" dt="2022-12-28T16:19:54.985" v="151" actId="478"/>
          <ac:spMkLst>
            <pc:docMk/>
            <pc:sldMk cId="1639799154" sldId="258"/>
            <ac:spMk id="5" creationId="{D593FA18-50D6-0344-B477-1D7C91CF4029}"/>
          </ac:spMkLst>
        </pc:spChg>
        <pc:spChg chg="del">
          <ac:chgData name="Froggatt, Ella" userId="ee8fe39a-1009-4575-89be-33c362d2dd4d" providerId="ADAL" clId="{71DE0C55-CBC4-4912-B526-FF9B8148C0F1}" dt="2022-12-29T14:43:07.308" v="2509" actId="478"/>
          <ac:spMkLst>
            <pc:docMk/>
            <pc:sldMk cId="1639799154" sldId="258"/>
            <ac:spMk id="6" creationId="{134C72D2-EFDF-844A-8472-CB49A59B127B}"/>
          </ac:spMkLst>
        </pc:spChg>
        <pc:picChg chg="add mod">
          <ac:chgData name="Froggatt, Ella" userId="ee8fe39a-1009-4575-89be-33c362d2dd4d" providerId="ADAL" clId="{71DE0C55-CBC4-4912-B526-FF9B8148C0F1}" dt="2022-12-28T19:45:49.833" v="2466" actId="14100"/>
          <ac:picMkLst>
            <pc:docMk/>
            <pc:sldMk cId="1639799154" sldId="258"/>
            <ac:picMk id="7" creationId="{8E00F9A9-0F7D-FE06-4E28-F534224D9AD0}"/>
          </ac:picMkLst>
        </pc:picChg>
      </pc:sldChg>
      <pc:sldChg chg="del">
        <pc:chgData name="Froggatt, Ella" userId="ee8fe39a-1009-4575-89be-33c362d2dd4d" providerId="ADAL" clId="{71DE0C55-CBC4-4912-B526-FF9B8148C0F1}" dt="2022-12-28T17:32:02.122" v="1941" actId="47"/>
        <pc:sldMkLst>
          <pc:docMk/>
          <pc:sldMk cId="3446797337" sldId="259"/>
        </pc:sldMkLst>
      </pc:sldChg>
      <pc:sldChg chg="del">
        <pc:chgData name="Froggatt, Ella" userId="ee8fe39a-1009-4575-89be-33c362d2dd4d" providerId="ADAL" clId="{71DE0C55-CBC4-4912-B526-FF9B8148C0F1}" dt="2022-12-28T17:31:46.586" v="1932" actId="47"/>
        <pc:sldMkLst>
          <pc:docMk/>
          <pc:sldMk cId="4212917468" sldId="260"/>
        </pc:sldMkLst>
      </pc:sldChg>
      <pc:sldChg chg="del">
        <pc:chgData name="Froggatt, Ella" userId="ee8fe39a-1009-4575-89be-33c362d2dd4d" providerId="ADAL" clId="{71DE0C55-CBC4-4912-B526-FF9B8148C0F1}" dt="2022-12-28T17:31:44.943" v="1931" actId="47"/>
        <pc:sldMkLst>
          <pc:docMk/>
          <pc:sldMk cId="1527386939" sldId="261"/>
        </pc:sldMkLst>
      </pc:sldChg>
      <pc:sldChg chg="addSp delSp modSp mod ord modNotesTx">
        <pc:chgData name="Froggatt, Ella" userId="ee8fe39a-1009-4575-89be-33c362d2dd4d" providerId="ADAL" clId="{71DE0C55-CBC4-4912-B526-FF9B8148C0F1}" dt="2023-01-12T14:27:04.399" v="7614" actId="20577"/>
        <pc:sldMkLst>
          <pc:docMk/>
          <pc:sldMk cId="700209266" sldId="264"/>
        </pc:sldMkLst>
        <pc:spChg chg="mod">
          <ac:chgData name="Froggatt, Ella" userId="ee8fe39a-1009-4575-89be-33c362d2dd4d" providerId="ADAL" clId="{71DE0C55-CBC4-4912-B526-FF9B8148C0F1}" dt="2022-12-29T14:43:30.476" v="2513" actId="1076"/>
          <ac:spMkLst>
            <pc:docMk/>
            <pc:sldMk cId="700209266" sldId="264"/>
            <ac:spMk id="2" creationId="{DD0B6389-2374-4677-B8BB-59410CCC32FD}"/>
          </ac:spMkLst>
        </pc:spChg>
        <pc:spChg chg="del">
          <ac:chgData name="Froggatt, Ella" userId="ee8fe39a-1009-4575-89be-33c362d2dd4d" providerId="ADAL" clId="{71DE0C55-CBC4-4912-B526-FF9B8148C0F1}" dt="2022-12-28T17:03:39.095" v="1347" actId="478"/>
          <ac:spMkLst>
            <pc:docMk/>
            <pc:sldMk cId="700209266" sldId="264"/>
            <ac:spMk id="3" creationId="{3FE88D32-0135-7B4F-AD5F-EA1673D46765}"/>
          </ac:spMkLst>
        </pc:spChg>
        <pc:spChg chg="add del">
          <ac:chgData name="Froggatt, Ella" userId="ee8fe39a-1009-4575-89be-33c362d2dd4d" providerId="ADAL" clId="{71DE0C55-CBC4-4912-B526-FF9B8148C0F1}" dt="2022-12-28T17:16:30.915" v="1724" actId="478"/>
          <ac:spMkLst>
            <pc:docMk/>
            <pc:sldMk cId="700209266" sldId="264"/>
            <ac:spMk id="4" creationId="{9C0179B5-0800-154F-80F6-614473C055BD}"/>
          </ac:spMkLst>
        </pc:spChg>
        <pc:spChg chg="del">
          <ac:chgData name="Froggatt, Ella" userId="ee8fe39a-1009-4575-89be-33c362d2dd4d" providerId="ADAL" clId="{71DE0C55-CBC4-4912-B526-FF9B8148C0F1}" dt="2022-12-28T17:17:40.624" v="1735" actId="478"/>
          <ac:spMkLst>
            <pc:docMk/>
            <pc:sldMk cId="700209266" sldId="264"/>
            <ac:spMk id="7" creationId="{B468C313-80C0-8840-8702-F1084174C592}"/>
          </ac:spMkLst>
        </pc:spChg>
        <pc:spChg chg="del mod">
          <ac:chgData name="Froggatt, Ella" userId="ee8fe39a-1009-4575-89be-33c362d2dd4d" providerId="ADAL" clId="{71DE0C55-CBC4-4912-B526-FF9B8148C0F1}" dt="2022-12-28T17:17:52.501" v="1740" actId="478"/>
          <ac:spMkLst>
            <pc:docMk/>
            <pc:sldMk cId="700209266" sldId="264"/>
            <ac:spMk id="8" creationId="{4E863C6B-1856-BC43-A090-B182EAB34EB8}"/>
          </ac:spMkLst>
        </pc:spChg>
        <pc:spChg chg="del">
          <ac:chgData name="Froggatt, Ella" userId="ee8fe39a-1009-4575-89be-33c362d2dd4d" providerId="ADAL" clId="{71DE0C55-CBC4-4912-B526-FF9B8148C0F1}" dt="2022-12-28T17:27:55.043" v="1783" actId="478"/>
          <ac:spMkLst>
            <pc:docMk/>
            <pc:sldMk cId="700209266" sldId="264"/>
            <ac:spMk id="9" creationId="{3AE770E3-D227-CD4E-83C4-44744E774884}"/>
          </ac:spMkLst>
        </pc:spChg>
        <pc:spChg chg="add del">
          <ac:chgData name="Froggatt, Ella" userId="ee8fe39a-1009-4575-89be-33c362d2dd4d" providerId="ADAL" clId="{71DE0C55-CBC4-4912-B526-FF9B8148C0F1}" dt="2022-12-28T17:31:11.954" v="1922" actId="478"/>
          <ac:spMkLst>
            <pc:docMk/>
            <pc:sldMk cId="700209266" sldId="264"/>
            <ac:spMk id="10" creationId="{10C47546-62E7-304A-8631-60D9B8E543BE}"/>
          </ac:spMkLst>
        </pc:spChg>
        <pc:spChg chg="del">
          <ac:chgData name="Froggatt, Ella" userId="ee8fe39a-1009-4575-89be-33c362d2dd4d" providerId="ADAL" clId="{71DE0C55-CBC4-4912-B526-FF9B8148C0F1}" dt="2022-12-28T17:03:41.552" v="1348" actId="478"/>
          <ac:spMkLst>
            <pc:docMk/>
            <pc:sldMk cId="700209266" sldId="264"/>
            <ac:spMk id="11" creationId="{EBF4ECF3-F211-3447-AF95-22487182EEF2}"/>
          </ac:spMkLst>
        </pc:spChg>
        <pc:spChg chg="del">
          <ac:chgData name="Froggatt, Ella" userId="ee8fe39a-1009-4575-89be-33c362d2dd4d" providerId="ADAL" clId="{71DE0C55-CBC4-4912-B526-FF9B8148C0F1}" dt="2022-12-28T19:46:06.551" v="2472" actId="478"/>
          <ac:spMkLst>
            <pc:docMk/>
            <pc:sldMk cId="700209266" sldId="264"/>
            <ac:spMk id="12" creationId="{6308D1AB-33EC-174A-AFF4-6B9718A863B4}"/>
          </ac:spMkLst>
        </pc:spChg>
        <pc:graphicFrameChg chg="mod modGraphic">
          <ac:chgData name="Froggatt, Ella" userId="ee8fe39a-1009-4575-89be-33c362d2dd4d" providerId="ADAL" clId="{71DE0C55-CBC4-4912-B526-FF9B8148C0F1}" dt="2022-12-28T19:48:15.454" v="2498" actId="20577"/>
          <ac:graphicFrameMkLst>
            <pc:docMk/>
            <pc:sldMk cId="700209266" sldId="264"/>
            <ac:graphicFrameMk id="6" creationId="{85168BDF-A0D9-4916-A9F9-41D8175A703C}"/>
          </ac:graphicFrameMkLst>
        </pc:graphicFrameChg>
        <pc:picChg chg="add del mod">
          <ac:chgData name="Froggatt, Ella" userId="ee8fe39a-1009-4575-89be-33c362d2dd4d" providerId="ADAL" clId="{71DE0C55-CBC4-4912-B526-FF9B8148C0F1}" dt="2022-12-28T17:16:59.409" v="1726" actId="931"/>
          <ac:picMkLst>
            <pc:docMk/>
            <pc:sldMk cId="700209266" sldId="264"/>
            <ac:picMk id="13" creationId="{AAD47C04-6CB0-DCFE-20BB-F53C72C850AC}"/>
          </ac:picMkLst>
        </pc:picChg>
        <pc:picChg chg="add mod">
          <ac:chgData name="Froggatt, Ella" userId="ee8fe39a-1009-4575-89be-33c362d2dd4d" providerId="ADAL" clId="{71DE0C55-CBC4-4912-B526-FF9B8148C0F1}" dt="2022-12-28T19:48:24.577" v="2501" actId="1076"/>
          <ac:picMkLst>
            <pc:docMk/>
            <pc:sldMk cId="700209266" sldId="264"/>
            <ac:picMk id="15" creationId="{46B8F630-8F26-6D9E-2DA7-A5138606ACC0}"/>
          </ac:picMkLst>
        </pc:picChg>
        <pc:picChg chg="add mod">
          <ac:chgData name="Froggatt, Ella" userId="ee8fe39a-1009-4575-89be-33c362d2dd4d" providerId="ADAL" clId="{71DE0C55-CBC4-4912-B526-FF9B8148C0F1}" dt="2022-12-28T19:48:27.567" v="2502" actId="1076"/>
          <ac:picMkLst>
            <pc:docMk/>
            <pc:sldMk cId="700209266" sldId="264"/>
            <ac:picMk id="17" creationId="{A8A3AF22-1052-F11F-E1D4-602585D9DE0A}"/>
          </ac:picMkLst>
        </pc:picChg>
        <pc:picChg chg="add del mod">
          <ac:chgData name="Froggatt, Ella" userId="ee8fe39a-1009-4575-89be-33c362d2dd4d" providerId="ADAL" clId="{71DE0C55-CBC4-4912-B526-FF9B8148C0F1}" dt="2022-12-28T17:18:50.651" v="1742" actId="478"/>
          <ac:picMkLst>
            <pc:docMk/>
            <pc:sldMk cId="700209266" sldId="264"/>
            <ac:picMk id="19" creationId="{609FA68F-DF47-A17F-8A57-E0C1A04730DD}"/>
          </ac:picMkLst>
        </pc:picChg>
        <pc:picChg chg="add del mod">
          <ac:chgData name="Froggatt, Ella" userId="ee8fe39a-1009-4575-89be-33c362d2dd4d" providerId="ADAL" clId="{71DE0C55-CBC4-4912-B526-FF9B8148C0F1}" dt="2022-12-28T17:18:50.651" v="1742" actId="478"/>
          <ac:picMkLst>
            <pc:docMk/>
            <pc:sldMk cId="700209266" sldId="264"/>
            <ac:picMk id="21" creationId="{BD1D01A9-25C2-B6D4-BD80-A42D5394E95B}"/>
          </ac:picMkLst>
        </pc:picChg>
        <pc:picChg chg="add mod">
          <ac:chgData name="Froggatt, Ella" userId="ee8fe39a-1009-4575-89be-33c362d2dd4d" providerId="ADAL" clId="{71DE0C55-CBC4-4912-B526-FF9B8148C0F1}" dt="2022-12-28T19:48:32.006" v="2503" actId="1076"/>
          <ac:picMkLst>
            <pc:docMk/>
            <pc:sldMk cId="700209266" sldId="264"/>
            <ac:picMk id="23" creationId="{B70854B9-97E9-D336-1287-1CCD081861E6}"/>
          </ac:picMkLst>
        </pc:picChg>
        <pc:picChg chg="add mod">
          <ac:chgData name="Froggatt, Ella" userId="ee8fe39a-1009-4575-89be-33c362d2dd4d" providerId="ADAL" clId="{71DE0C55-CBC4-4912-B526-FF9B8148C0F1}" dt="2022-12-28T19:48:36.080" v="2504" actId="1076"/>
          <ac:picMkLst>
            <pc:docMk/>
            <pc:sldMk cId="700209266" sldId="264"/>
            <ac:picMk id="25" creationId="{49B3FBDA-ACFC-C867-3929-FA10ECD0C645}"/>
          </ac:picMkLst>
        </pc:picChg>
        <pc:picChg chg="add del mod">
          <ac:chgData name="Froggatt, Ella" userId="ee8fe39a-1009-4575-89be-33c362d2dd4d" providerId="ADAL" clId="{71DE0C55-CBC4-4912-B526-FF9B8148C0F1}" dt="2022-12-28T19:48:45.833" v="2506" actId="1037"/>
          <ac:picMkLst>
            <pc:docMk/>
            <pc:sldMk cId="700209266" sldId="264"/>
            <ac:picMk id="27" creationId="{57956D60-15A0-DE42-38A2-1C906A6096EF}"/>
          </ac:picMkLst>
        </pc:picChg>
        <pc:picChg chg="add del mod">
          <ac:chgData name="Froggatt, Ella" userId="ee8fe39a-1009-4575-89be-33c362d2dd4d" providerId="ADAL" clId="{71DE0C55-CBC4-4912-B526-FF9B8148C0F1}" dt="2022-12-28T19:48:21.370" v="2500" actId="478"/>
          <ac:picMkLst>
            <pc:docMk/>
            <pc:sldMk cId="700209266" sldId="264"/>
            <ac:picMk id="28" creationId="{52FD6B57-3E47-E47C-0174-BC85F8C3FF53}"/>
          </ac:picMkLst>
        </pc:picChg>
      </pc:sldChg>
      <pc:sldChg chg="del">
        <pc:chgData name="Froggatt, Ella" userId="ee8fe39a-1009-4575-89be-33c362d2dd4d" providerId="ADAL" clId="{71DE0C55-CBC4-4912-B526-FF9B8148C0F1}" dt="2022-12-28T17:31:55.114" v="1937" actId="47"/>
        <pc:sldMkLst>
          <pc:docMk/>
          <pc:sldMk cId="2563119616" sldId="265"/>
        </pc:sldMkLst>
      </pc:sldChg>
      <pc:sldChg chg="del">
        <pc:chgData name="Froggatt, Ella" userId="ee8fe39a-1009-4575-89be-33c362d2dd4d" providerId="ADAL" clId="{71DE0C55-CBC4-4912-B526-FF9B8148C0F1}" dt="2022-12-28T17:31:56.260" v="1938" actId="47"/>
        <pc:sldMkLst>
          <pc:docMk/>
          <pc:sldMk cId="2721508595" sldId="266"/>
        </pc:sldMkLst>
      </pc:sldChg>
      <pc:sldChg chg="del">
        <pc:chgData name="Froggatt, Ella" userId="ee8fe39a-1009-4575-89be-33c362d2dd4d" providerId="ADAL" clId="{71DE0C55-CBC4-4912-B526-FF9B8148C0F1}" dt="2022-12-28T17:31:56.905" v="1939" actId="47"/>
        <pc:sldMkLst>
          <pc:docMk/>
          <pc:sldMk cId="445070695" sldId="267"/>
        </pc:sldMkLst>
      </pc:sldChg>
      <pc:sldChg chg="del">
        <pc:chgData name="Froggatt, Ella" userId="ee8fe39a-1009-4575-89be-33c362d2dd4d" providerId="ADAL" clId="{71DE0C55-CBC4-4912-B526-FF9B8148C0F1}" dt="2022-12-28T17:31:49.538" v="1935" actId="47"/>
        <pc:sldMkLst>
          <pc:docMk/>
          <pc:sldMk cId="3396266754" sldId="269"/>
        </pc:sldMkLst>
      </pc:sldChg>
      <pc:sldChg chg="del">
        <pc:chgData name="Froggatt, Ella" userId="ee8fe39a-1009-4575-89be-33c362d2dd4d" providerId="ADAL" clId="{71DE0C55-CBC4-4912-B526-FF9B8148C0F1}" dt="2022-12-28T17:31:50.245" v="1936" actId="47"/>
        <pc:sldMkLst>
          <pc:docMk/>
          <pc:sldMk cId="932498405" sldId="270"/>
        </pc:sldMkLst>
      </pc:sldChg>
      <pc:sldChg chg="del">
        <pc:chgData name="Froggatt, Ella" userId="ee8fe39a-1009-4575-89be-33c362d2dd4d" providerId="ADAL" clId="{71DE0C55-CBC4-4912-B526-FF9B8148C0F1}" dt="2022-12-28T17:31:48.614" v="1934" actId="47"/>
        <pc:sldMkLst>
          <pc:docMk/>
          <pc:sldMk cId="3335690284" sldId="271"/>
        </pc:sldMkLst>
      </pc:sldChg>
      <pc:sldChg chg="del">
        <pc:chgData name="Froggatt, Ella" userId="ee8fe39a-1009-4575-89be-33c362d2dd4d" providerId="ADAL" clId="{71DE0C55-CBC4-4912-B526-FF9B8148C0F1}" dt="2022-12-28T17:31:47.258" v="1933" actId="47"/>
        <pc:sldMkLst>
          <pc:docMk/>
          <pc:sldMk cId="2639983765" sldId="273"/>
        </pc:sldMkLst>
      </pc:sldChg>
      <pc:sldChg chg="del">
        <pc:chgData name="Froggatt, Ella" userId="ee8fe39a-1009-4575-89be-33c362d2dd4d" providerId="ADAL" clId="{71DE0C55-CBC4-4912-B526-FF9B8148C0F1}" dt="2022-12-28T17:31:57.665" v="1940" actId="47"/>
        <pc:sldMkLst>
          <pc:docMk/>
          <pc:sldMk cId="926184573" sldId="275"/>
        </pc:sldMkLst>
      </pc:sldChg>
      <pc:sldChg chg="addSp delSp modSp new mod modNotesTx">
        <pc:chgData name="Froggatt, Ella" userId="ee8fe39a-1009-4575-89be-33c362d2dd4d" providerId="ADAL" clId="{71DE0C55-CBC4-4912-B526-FF9B8148C0F1}" dt="2023-01-12T14:19:23.553" v="7422" actId="20577"/>
        <pc:sldMkLst>
          <pc:docMk/>
          <pc:sldMk cId="201017319" sldId="276"/>
        </pc:sldMkLst>
        <pc:spChg chg="mod">
          <ac:chgData name="Froggatt, Ella" userId="ee8fe39a-1009-4575-89be-33c362d2dd4d" providerId="ADAL" clId="{71DE0C55-CBC4-4912-B526-FF9B8148C0F1}" dt="2023-01-12T14:17:01.274" v="7421" actId="1076"/>
          <ac:spMkLst>
            <pc:docMk/>
            <pc:sldMk cId="201017319" sldId="276"/>
            <ac:spMk id="2" creationId="{3F231A9F-388B-9968-7FF3-476C1E3A76CD}"/>
          </ac:spMkLst>
        </pc:spChg>
        <pc:spChg chg="del">
          <ac:chgData name="Froggatt, Ella" userId="ee8fe39a-1009-4575-89be-33c362d2dd4d" providerId="ADAL" clId="{71DE0C55-CBC4-4912-B526-FF9B8148C0F1}" dt="2022-12-28T16:21:23.262" v="432" actId="478"/>
          <ac:spMkLst>
            <pc:docMk/>
            <pc:sldMk cId="201017319" sldId="276"/>
            <ac:spMk id="3" creationId="{54EDA643-F965-4A48-87CC-0EC891926408}"/>
          </ac:spMkLst>
        </pc:spChg>
        <pc:spChg chg="del">
          <ac:chgData name="Froggatt, Ella" userId="ee8fe39a-1009-4575-89be-33c362d2dd4d" providerId="ADAL" clId="{71DE0C55-CBC4-4912-B526-FF9B8148C0F1}" dt="2022-12-28T16:21:28.604" v="433" actId="478"/>
          <ac:spMkLst>
            <pc:docMk/>
            <pc:sldMk cId="201017319" sldId="276"/>
            <ac:spMk id="4" creationId="{12A0113A-9F73-3630-8055-E759823D229D}"/>
          </ac:spMkLst>
        </pc:spChg>
        <pc:spChg chg="del mod">
          <ac:chgData name="Froggatt, Ella" userId="ee8fe39a-1009-4575-89be-33c362d2dd4d" providerId="ADAL" clId="{71DE0C55-CBC4-4912-B526-FF9B8148C0F1}" dt="2022-12-28T16:21:31.218" v="435" actId="478"/>
          <ac:spMkLst>
            <pc:docMk/>
            <pc:sldMk cId="201017319" sldId="276"/>
            <ac:spMk id="5" creationId="{2C257A7D-6D68-186C-2947-FAF2A76E5426}"/>
          </ac:spMkLst>
        </pc:spChg>
        <pc:spChg chg="del">
          <ac:chgData name="Froggatt, Ella" userId="ee8fe39a-1009-4575-89be-33c362d2dd4d" providerId="ADAL" clId="{71DE0C55-CBC4-4912-B526-FF9B8148C0F1}" dt="2022-12-28T19:45:54.976" v="2467" actId="478"/>
          <ac:spMkLst>
            <pc:docMk/>
            <pc:sldMk cId="201017319" sldId="276"/>
            <ac:spMk id="6" creationId="{CC4D479E-E004-CC06-32D6-732210BF1E03}"/>
          </ac:spMkLst>
        </pc:spChg>
        <pc:spChg chg="add mod">
          <ac:chgData name="Froggatt, Ella" userId="ee8fe39a-1009-4575-89be-33c362d2dd4d" providerId="ADAL" clId="{71DE0C55-CBC4-4912-B526-FF9B8148C0F1}" dt="2023-01-11T22:00:47.547" v="6695" actId="14100"/>
          <ac:spMkLst>
            <pc:docMk/>
            <pc:sldMk cId="201017319" sldId="276"/>
            <ac:spMk id="7" creationId="{0519A683-6405-5E55-4D53-A0C7DA4ADAEF}"/>
          </ac:spMkLst>
        </pc:spChg>
        <pc:picChg chg="add mod">
          <ac:chgData name="Froggatt, Ella" userId="ee8fe39a-1009-4575-89be-33c362d2dd4d" providerId="ADAL" clId="{71DE0C55-CBC4-4912-B526-FF9B8148C0F1}" dt="2022-12-28T19:45:58.975" v="2469" actId="1076"/>
          <ac:picMkLst>
            <pc:docMk/>
            <pc:sldMk cId="201017319" sldId="276"/>
            <ac:picMk id="8" creationId="{AF055862-9EFF-306B-819B-672AF72BB657}"/>
          </ac:picMkLst>
        </pc:picChg>
      </pc:sldChg>
      <pc:sldChg chg="addSp delSp modSp new mod modNotesTx">
        <pc:chgData name="Froggatt, Ella" userId="ee8fe39a-1009-4575-89be-33c362d2dd4d" providerId="ADAL" clId="{71DE0C55-CBC4-4912-B526-FF9B8148C0F1}" dt="2023-01-12T14:34:42.497" v="7695" actId="5793"/>
        <pc:sldMkLst>
          <pc:docMk/>
          <pc:sldMk cId="1603147085" sldId="277"/>
        </pc:sldMkLst>
        <pc:spChg chg="mod">
          <ac:chgData name="Froggatt, Ella" userId="ee8fe39a-1009-4575-89be-33c362d2dd4d" providerId="ADAL" clId="{71DE0C55-CBC4-4912-B526-FF9B8148C0F1}" dt="2023-01-11T20:11:56.399" v="4964" actId="20577"/>
          <ac:spMkLst>
            <pc:docMk/>
            <pc:sldMk cId="1603147085" sldId="277"/>
            <ac:spMk id="2" creationId="{1DDF1C88-243A-3296-581F-474C6DBB1992}"/>
          </ac:spMkLst>
        </pc:spChg>
        <pc:spChg chg="mod">
          <ac:chgData name="Froggatt, Ella" userId="ee8fe39a-1009-4575-89be-33c362d2dd4d" providerId="ADAL" clId="{71DE0C55-CBC4-4912-B526-FF9B8148C0F1}" dt="2023-01-12T14:34:42.497" v="7695" actId="5793"/>
          <ac:spMkLst>
            <pc:docMk/>
            <pc:sldMk cId="1603147085" sldId="277"/>
            <ac:spMk id="3" creationId="{B6AF202B-0967-3C1B-205C-BCFF82BD1CD3}"/>
          </ac:spMkLst>
        </pc:spChg>
        <pc:spChg chg="del">
          <ac:chgData name="Froggatt, Ella" userId="ee8fe39a-1009-4575-89be-33c362d2dd4d" providerId="ADAL" clId="{71DE0C55-CBC4-4912-B526-FF9B8148C0F1}" dt="2022-12-28T17:33:54.903" v="2155" actId="478"/>
          <ac:spMkLst>
            <pc:docMk/>
            <pc:sldMk cId="1603147085" sldId="277"/>
            <ac:spMk id="4" creationId="{C13EE911-3CCC-C720-54D4-D30F62E72BB5}"/>
          </ac:spMkLst>
        </pc:spChg>
        <pc:spChg chg="del">
          <ac:chgData name="Froggatt, Ella" userId="ee8fe39a-1009-4575-89be-33c362d2dd4d" providerId="ADAL" clId="{71DE0C55-CBC4-4912-B526-FF9B8148C0F1}" dt="2022-12-28T17:33:57.762" v="2156" actId="478"/>
          <ac:spMkLst>
            <pc:docMk/>
            <pc:sldMk cId="1603147085" sldId="277"/>
            <ac:spMk id="5" creationId="{619D9203-C30F-7D1D-AEEF-735119C5D6F3}"/>
          </ac:spMkLst>
        </pc:spChg>
        <pc:picChg chg="add mod">
          <ac:chgData name="Froggatt, Ella" userId="ee8fe39a-1009-4575-89be-33c362d2dd4d" providerId="ADAL" clId="{71DE0C55-CBC4-4912-B526-FF9B8148C0F1}" dt="2023-01-11T20:13:10.714" v="5076" actId="1076"/>
          <ac:picMkLst>
            <pc:docMk/>
            <pc:sldMk cId="1603147085" sldId="277"/>
            <ac:picMk id="7" creationId="{4DCFE84F-E409-973F-3D87-5CC6C2FFBE36}"/>
          </ac:picMkLst>
        </pc:picChg>
      </pc:sldChg>
      <pc:sldChg chg="delSp modSp new mod modNotesTx">
        <pc:chgData name="Froggatt, Ella" userId="ee8fe39a-1009-4575-89be-33c362d2dd4d" providerId="ADAL" clId="{71DE0C55-CBC4-4912-B526-FF9B8148C0F1}" dt="2023-01-12T14:37:50.776" v="7733" actId="20577"/>
        <pc:sldMkLst>
          <pc:docMk/>
          <pc:sldMk cId="3648341297" sldId="278"/>
        </pc:sldMkLst>
        <pc:spChg chg="mod">
          <ac:chgData name="Froggatt, Ella" userId="ee8fe39a-1009-4575-89be-33c362d2dd4d" providerId="ADAL" clId="{71DE0C55-CBC4-4912-B526-FF9B8148C0F1}" dt="2022-12-29T14:50:25.419" v="2939" actId="20577"/>
          <ac:spMkLst>
            <pc:docMk/>
            <pc:sldMk cId="3648341297" sldId="278"/>
            <ac:spMk id="2" creationId="{DC0EC14D-E6B4-B7DB-4FBE-63721435A7AF}"/>
          </ac:spMkLst>
        </pc:spChg>
        <pc:spChg chg="mod">
          <ac:chgData name="Froggatt, Ella" userId="ee8fe39a-1009-4575-89be-33c362d2dd4d" providerId="ADAL" clId="{71DE0C55-CBC4-4912-B526-FF9B8148C0F1}" dt="2023-01-12T14:37:50.776" v="7733" actId="20577"/>
          <ac:spMkLst>
            <pc:docMk/>
            <pc:sldMk cId="3648341297" sldId="278"/>
            <ac:spMk id="3" creationId="{CFBB5CFC-EB2B-E99E-E38C-C9793A87D655}"/>
          </ac:spMkLst>
        </pc:spChg>
        <pc:spChg chg="del">
          <ac:chgData name="Froggatt, Ella" userId="ee8fe39a-1009-4575-89be-33c362d2dd4d" providerId="ADAL" clId="{71DE0C55-CBC4-4912-B526-FF9B8148C0F1}" dt="2023-01-11T20:14:42.097" v="5287" actId="478"/>
          <ac:spMkLst>
            <pc:docMk/>
            <pc:sldMk cId="3648341297" sldId="278"/>
            <ac:spMk id="4" creationId="{1DC6EAF3-DD54-7DAC-C90E-1A5CD0114F38}"/>
          </ac:spMkLst>
        </pc:spChg>
        <pc:spChg chg="del">
          <ac:chgData name="Froggatt, Ella" userId="ee8fe39a-1009-4575-89be-33c362d2dd4d" providerId="ADAL" clId="{71DE0C55-CBC4-4912-B526-FF9B8148C0F1}" dt="2023-01-11T20:14:39.257" v="5286" actId="478"/>
          <ac:spMkLst>
            <pc:docMk/>
            <pc:sldMk cId="3648341297" sldId="278"/>
            <ac:spMk id="5" creationId="{1AFAB8AA-848F-5BB6-99B6-F48D9D4715AF}"/>
          </ac:spMkLst>
        </pc:spChg>
        <pc:spChg chg="del">
          <ac:chgData name="Froggatt, Ella" userId="ee8fe39a-1009-4575-89be-33c362d2dd4d" providerId="ADAL" clId="{71DE0C55-CBC4-4912-B526-FF9B8148C0F1}" dt="2023-01-11T20:14:44.831" v="5288" actId="478"/>
          <ac:spMkLst>
            <pc:docMk/>
            <pc:sldMk cId="3648341297" sldId="278"/>
            <ac:spMk id="6" creationId="{9DBC194C-1B5E-06CD-1B36-4AA6B606E958}"/>
          </ac:spMkLst>
        </pc:spChg>
      </pc:sldChg>
      <pc:sldChg chg="delSp modSp new mod modNotesTx">
        <pc:chgData name="Froggatt, Ella" userId="ee8fe39a-1009-4575-89be-33c362d2dd4d" providerId="ADAL" clId="{71DE0C55-CBC4-4912-B526-FF9B8148C0F1}" dt="2023-01-12T14:50:42.805" v="7755" actId="20577"/>
        <pc:sldMkLst>
          <pc:docMk/>
          <pc:sldMk cId="3054750050" sldId="279"/>
        </pc:sldMkLst>
        <pc:spChg chg="mod">
          <ac:chgData name="Froggatt, Ella" userId="ee8fe39a-1009-4575-89be-33c362d2dd4d" providerId="ADAL" clId="{71DE0C55-CBC4-4912-B526-FF9B8148C0F1}" dt="2023-01-12T13:54:23.113" v="7168" actId="1076"/>
          <ac:spMkLst>
            <pc:docMk/>
            <pc:sldMk cId="3054750050" sldId="279"/>
            <ac:spMk id="2" creationId="{DAAF2A28-318F-2115-5BBE-CD78C75948EF}"/>
          </ac:spMkLst>
        </pc:spChg>
        <pc:spChg chg="mod">
          <ac:chgData name="Froggatt, Ella" userId="ee8fe39a-1009-4575-89be-33c362d2dd4d" providerId="ADAL" clId="{71DE0C55-CBC4-4912-B526-FF9B8148C0F1}" dt="2023-01-12T14:28:23.062" v="7627" actId="20577"/>
          <ac:spMkLst>
            <pc:docMk/>
            <pc:sldMk cId="3054750050" sldId="279"/>
            <ac:spMk id="3" creationId="{30D0E491-98D9-2545-DD9C-7B730A13908D}"/>
          </ac:spMkLst>
        </pc:spChg>
        <pc:spChg chg="del">
          <ac:chgData name="Froggatt, Ella" userId="ee8fe39a-1009-4575-89be-33c362d2dd4d" providerId="ADAL" clId="{71DE0C55-CBC4-4912-B526-FF9B8148C0F1}" dt="2023-01-11T20:03:46.994" v="3715" actId="478"/>
          <ac:spMkLst>
            <pc:docMk/>
            <pc:sldMk cId="3054750050" sldId="279"/>
            <ac:spMk id="4" creationId="{4A6C1BC2-64FE-DFA7-86EA-7B4C0051A27E}"/>
          </ac:spMkLst>
        </pc:spChg>
        <pc:spChg chg="del">
          <ac:chgData name="Froggatt, Ella" userId="ee8fe39a-1009-4575-89be-33c362d2dd4d" providerId="ADAL" clId="{71DE0C55-CBC4-4912-B526-FF9B8148C0F1}" dt="2023-01-11T20:03:44.960" v="3714" actId="478"/>
          <ac:spMkLst>
            <pc:docMk/>
            <pc:sldMk cId="3054750050" sldId="279"/>
            <ac:spMk id="5" creationId="{4A38DAD1-6180-A686-48D0-74A202A04849}"/>
          </ac:spMkLst>
        </pc:spChg>
        <pc:spChg chg="del">
          <ac:chgData name="Froggatt, Ella" userId="ee8fe39a-1009-4575-89be-33c362d2dd4d" providerId="ADAL" clId="{71DE0C55-CBC4-4912-B526-FF9B8148C0F1}" dt="2023-01-11T20:03:50.742" v="3716" actId="478"/>
          <ac:spMkLst>
            <pc:docMk/>
            <pc:sldMk cId="3054750050" sldId="279"/>
            <ac:spMk id="6" creationId="{9C9A10F0-7DCA-FDF9-282D-29B289BD222B}"/>
          </ac:spMkLst>
        </pc:spChg>
      </pc:sldChg>
      <pc:sldChg chg="delSp modSp new mod modNotesTx">
        <pc:chgData name="Froggatt, Ella" userId="ee8fe39a-1009-4575-89be-33c362d2dd4d" providerId="ADAL" clId="{71DE0C55-CBC4-4912-B526-FF9B8148C0F1}" dt="2023-01-12T14:15:20.242" v="7242" actId="20577"/>
        <pc:sldMkLst>
          <pc:docMk/>
          <pc:sldMk cId="3585061207" sldId="280"/>
        </pc:sldMkLst>
        <pc:spChg chg="del">
          <ac:chgData name="Froggatt, Ella" userId="ee8fe39a-1009-4575-89be-33c362d2dd4d" providerId="ADAL" clId="{71DE0C55-CBC4-4912-B526-FF9B8148C0F1}" dt="2023-01-11T21:23:38.213" v="5789" actId="478"/>
          <ac:spMkLst>
            <pc:docMk/>
            <pc:sldMk cId="3585061207" sldId="280"/>
            <ac:spMk id="2" creationId="{A46C1441-BACA-D33C-A1D8-9B59444E83B6}"/>
          </ac:spMkLst>
        </pc:spChg>
        <pc:spChg chg="mod">
          <ac:chgData name="Froggatt, Ella" userId="ee8fe39a-1009-4575-89be-33c362d2dd4d" providerId="ADAL" clId="{71DE0C55-CBC4-4912-B526-FF9B8148C0F1}" dt="2023-01-12T13:50:11.769" v="7087" actId="404"/>
          <ac:spMkLst>
            <pc:docMk/>
            <pc:sldMk cId="3585061207" sldId="280"/>
            <ac:spMk id="3" creationId="{10C18AE9-7205-1DF9-120F-B91442522731}"/>
          </ac:spMkLst>
        </pc:spChg>
      </pc:sldChg>
      <pc:sldChg chg="modSp new mod">
        <pc:chgData name="Froggatt, Ella" userId="ee8fe39a-1009-4575-89be-33c362d2dd4d" providerId="ADAL" clId="{71DE0C55-CBC4-4912-B526-FF9B8148C0F1}" dt="2023-01-11T21:41:47.941" v="6477" actId="403"/>
        <pc:sldMkLst>
          <pc:docMk/>
          <pc:sldMk cId="911481004" sldId="281"/>
        </pc:sldMkLst>
        <pc:spChg chg="mod">
          <ac:chgData name="Froggatt, Ella" userId="ee8fe39a-1009-4575-89be-33c362d2dd4d" providerId="ADAL" clId="{71DE0C55-CBC4-4912-B526-FF9B8148C0F1}" dt="2023-01-11T21:26:59.885" v="5955" actId="20577"/>
          <ac:spMkLst>
            <pc:docMk/>
            <pc:sldMk cId="911481004" sldId="281"/>
            <ac:spMk id="2" creationId="{04856E24-9128-A7C5-7E38-2C4E568F3F99}"/>
          </ac:spMkLst>
        </pc:spChg>
        <pc:spChg chg="mod">
          <ac:chgData name="Froggatt, Ella" userId="ee8fe39a-1009-4575-89be-33c362d2dd4d" providerId="ADAL" clId="{71DE0C55-CBC4-4912-B526-FF9B8148C0F1}" dt="2023-01-11T21:41:47.941" v="6477" actId="403"/>
          <ac:spMkLst>
            <pc:docMk/>
            <pc:sldMk cId="911481004" sldId="281"/>
            <ac:spMk id="3" creationId="{A81FBF55-65BA-A572-AE4A-16482AE568E8}"/>
          </ac:spMkLst>
        </pc:spChg>
      </pc:sldChg>
      <pc:sldChg chg="modSp new mod">
        <pc:chgData name="Froggatt, Ella" userId="ee8fe39a-1009-4575-89be-33c362d2dd4d" providerId="ADAL" clId="{71DE0C55-CBC4-4912-B526-FF9B8148C0F1}" dt="2023-01-11T21:31:46.623" v="6158" actId="20577"/>
        <pc:sldMkLst>
          <pc:docMk/>
          <pc:sldMk cId="2926543128" sldId="282"/>
        </pc:sldMkLst>
        <pc:spChg chg="mod">
          <ac:chgData name="Froggatt, Ella" userId="ee8fe39a-1009-4575-89be-33c362d2dd4d" providerId="ADAL" clId="{71DE0C55-CBC4-4912-B526-FF9B8148C0F1}" dt="2023-01-11T21:31:30.712" v="6120" actId="20577"/>
          <ac:spMkLst>
            <pc:docMk/>
            <pc:sldMk cId="2926543128" sldId="282"/>
            <ac:spMk id="2" creationId="{587A4E53-5E6D-0C0A-B694-3C854C7314E9}"/>
          </ac:spMkLst>
        </pc:spChg>
        <pc:spChg chg="mod">
          <ac:chgData name="Froggatt, Ella" userId="ee8fe39a-1009-4575-89be-33c362d2dd4d" providerId="ADAL" clId="{71DE0C55-CBC4-4912-B526-FF9B8148C0F1}" dt="2023-01-11T21:31:46.623" v="6158" actId="20577"/>
          <ac:spMkLst>
            <pc:docMk/>
            <pc:sldMk cId="2926543128" sldId="282"/>
            <ac:spMk id="3" creationId="{D9A2916A-D56E-A30F-4A0E-0E75C88A0B7C}"/>
          </ac:spMkLst>
        </pc:spChg>
      </pc:sldChg>
      <pc:sldChg chg="new del">
        <pc:chgData name="Froggatt, Ella" userId="ee8fe39a-1009-4575-89be-33c362d2dd4d" providerId="ADAL" clId="{71DE0C55-CBC4-4912-B526-FF9B8148C0F1}" dt="2023-01-11T21:31:23.100" v="6109" actId="47"/>
        <pc:sldMkLst>
          <pc:docMk/>
          <pc:sldMk cId="3421927979" sldId="282"/>
        </pc:sldMkLst>
      </pc:sldChg>
      <pc:sldChg chg="addSp delSp modSp new del mod">
        <pc:chgData name="Froggatt, Ella" userId="ee8fe39a-1009-4575-89be-33c362d2dd4d" providerId="ADAL" clId="{71DE0C55-CBC4-4912-B526-FF9B8148C0F1}" dt="2023-01-11T21:53:21.314" v="6582" actId="47"/>
        <pc:sldMkLst>
          <pc:docMk/>
          <pc:sldMk cId="467392888" sldId="283"/>
        </pc:sldMkLst>
        <pc:spChg chg="mod">
          <ac:chgData name="Froggatt, Ella" userId="ee8fe39a-1009-4575-89be-33c362d2dd4d" providerId="ADAL" clId="{71DE0C55-CBC4-4912-B526-FF9B8148C0F1}" dt="2023-01-11T21:50:40.599" v="6511" actId="20577"/>
          <ac:spMkLst>
            <pc:docMk/>
            <pc:sldMk cId="467392888" sldId="283"/>
            <ac:spMk id="2" creationId="{235AE5A6-E656-FAFB-657C-2085ED0D6D8D}"/>
          </ac:spMkLst>
        </pc:spChg>
        <pc:spChg chg="del">
          <ac:chgData name="Froggatt, Ella" userId="ee8fe39a-1009-4575-89be-33c362d2dd4d" providerId="ADAL" clId="{71DE0C55-CBC4-4912-B526-FF9B8148C0F1}" dt="2023-01-11T21:50:18.892" v="6480" actId="478"/>
          <ac:spMkLst>
            <pc:docMk/>
            <pc:sldMk cId="467392888" sldId="283"/>
            <ac:spMk id="3" creationId="{C17D8606-1E3E-1F8D-02D6-1B5019B56E29}"/>
          </ac:spMkLst>
        </pc:spChg>
        <pc:spChg chg="del">
          <ac:chgData name="Froggatt, Ella" userId="ee8fe39a-1009-4575-89be-33c362d2dd4d" providerId="ADAL" clId="{71DE0C55-CBC4-4912-B526-FF9B8148C0F1}" dt="2023-01-11T21:50:26.911" v="6484" actId="478"/>
          <ac:spMkLst>
            <pc:docMk/>
            <pc:sldMk cId="467392888" sldId="283"/>
            <ac:spMk id="4" creationId="{B586AF66-A4D6-2065-B533-9EFFA201A4D4}"/>
          </ac:spMkLst>
        </pc:spChg>
        <pc:spChg chg="del">
          <ac:chgData name="Froggatt, Ella" userId="ee8fe39a-1009-4575-89be-33c362d2dd4d" providerId="ADAL" clId="{71DE0C55-CBC4-4912-B526-FF9B8148C0F1}" dt="2023-01-11T21:50:24.700" v="6483" actId="478"/>
          <ac:spMkLst>
            <pc:docMk/>
            <pc:sldMk cId="467392888" sldId="283"/>
            <ac:spMk id="5" creationId="{C10A2476-3B3B-0E15-65E3-41F0336A622B}"/>
          </ac:spMkLst>
        </pc:spChg>
        <pc:spChg chg="del">
          <ac:chgData name="Froggatt, Ella" userId="ee8fe39a-1009-4575-89be-33c362d2dd4d" providerId="ADAL" clId="{71DE0C55-CBC4-4912-B526-FF9B8148C0F1}" dt="2023-01-11T21:50:22.401" v="6482" actId="478"/>
          <ac:spMkLst>
            <pc:docMk/>
            <pc:sldMk cId="467392888" sldId="283"/>
            <ac:spMk id="7" creationId="{0B2660A4-BC90-FF76-3E69-6E77FC37BDAB}"/>
          </ac:spMkLst>
        </pc:spChg>
        <pc:spChg chg="del">
          <ac:chgData name="Froggatt, Ella" userId="ee8fe39a-1009-4575-89be-33c362d2dd4d" providerId="ADAL" clId="{71DE0C55-CBC4-4912-B526-FF9B8148C0F1}" dt="2023-01-11T21:50:17.224" v="6479" actId="478"/>
          <ac:spMkLst>
            <pc:docMk/>
            <pc:sldMk cId="467392888" sldId="283"/>
            <ac:spMk id="8" creationId="{23C72510-2844-39B3-5E34-6E11ED5E4E0C}"/>
          </ac:spMkLst>
        </pc:spChg>
        <pc:spChg chg="del">
          <ac:chgData name="Froggatt, Ella" userId="ee8fe39a-1009-4575-89be-33c362d2dd4d" providerId="ADAL" clId="{71DE0C55-CBC4-4912-B526-FF9B8148C0F1}" dt="2023-01-11T21:50:20.852" v="6481" actId="478"/>
          <ac:spMkLst>
            <pc:docMk/>
            <pc:sldMk cId="467392888" sldId="283"/>
            <ac:spMk id="9" creationId="{75AC98FD-24BE-F783-D3C7-67C6BF03FF97}"/>
          </ac:spMkLst>
        </pc:spChg>
        <pc:spChg chg="add mod">
          <ac:chgData name="Froggatt, Ella" userId="ee8fe39a-1009-4575-89be-33c362d2dd4d" providerId="ADAL" clId="{71DE0C55-CBC4-4912-B526-FF9B8148C0F1}" dt="2023-01-11T21:51:37.129" v="6571" actId="20577"/>
          <ac:spMkLst>
            <pc:docMk/>
            <pc:sldMk cId="467392888" sldId="283"/>
            <ac:spMk id="10" creationId="{44333FC6-E127-9EBE-DF52-59429464D307}"/>
          </ac:spMkLst>
        </pc:spChg>
      </pc:sldChg>
      <pc:sldChg chg="new del">
        <pc:chgData name="Froggatt, Ella" userId="ee8fe39a-1009-4575-89be-33c362d2dd4d" providerId="ADAL" clId="{71DE0C55-CBC4-4912-B526-FF9B8148C0F1}" dt="2023-01-11T21:31:20.728" v="6108" actId="680"/>
        <pc:sldMkLst>
          <pc:docMk/>
          <pc:sldMk cId="1618769049" sldId="283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D8915E-DC14-41D6-9BB5-F49E1C265163}" type="doc">
      <dgm:prSet loTypeId="urn:microsoft.com/office/officeart/2005/8/layout/hList7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3D947E0-108F-4D20-A71E-3CF329F97212}">
      <dgm:prSet phldr="0" custT="1"/>
      <dgm:spPr>
        <a:solidFill>
          <a:schemeClr val="accent1"/>
        </a:solidFill>
        <a:ln>
          <a:noFill/>
        </a:ln>
      </dgm:spPr>
      <dgm:t>
        <a:bodyPr/>
        <a:lstStyle/>
        <a:p>
          <a:pPr marL="0" algn="ctr" rtl="0">
            <a:buNone/>
          </a:pPr>
          <a:r>
            <a:rPr lang="en-US" sz="2400" dirty="0">
              <a:latin typeface="Tenorite" pitchFamily="2" charset="0"/>
            </a:rPr>
            <a:t>Leadership</a:t>
          </a:r>
          <a:endParaRPr lang="en-US" sz="2000" dirty="0">
            <a:latin typeface="Tenorite" pitchFamily="2" charset="0"/>
          </a:endParaRPr>
        </a:p>
      </dgm:t>
    </dgm:pt>
    <dgm:pt modelId="{9D249532-A24D-4D8F-848A-9F42F2E486C9}" type="parTrans" cxnId="{A0077D09-C12C-46D0-8DF7-194B6911362A}">
      <dgm:prSet/>
      <dgm:spPr/>
      <dgm:t>
        <a:bodyPr/>
        <a:lstStyle/>
        <a:p>
          <a:endParaRPr lang="en-US">
            <a:latin typeface="Tenorite" pitchFamily="2" charset="0"/>
          </a:endParaRPr>
        </a:p>
      </dgm:t>
    </dgm:pt>
    <dgm:pt modelId="{AE813459-65AB-4FA9-B717-330DDA6DFA4E}" type="sibTrans" cxnId="{A0077D09-C12C-46D0-8DF7-194B6911362A}">
      <dgm:prSet/>
      <dgm:spPr/>
      <dgm:t>
        <a:bodyPr/>
        <a:lstStyle/>
        <a:p>
          <a:endParaRPr lang="en-US">
            <a:latin typeface="Tenorite" pitchFamily="2" charset="0"/>
          </a:endParaRPr>
        </a:p>
      </dgm:t>
    </dgm:pt>
    <dgm:pt modelId="{30A490C8-22B4-4D68-875C-0F0DE2FF864D}">
      <dgm:prSet custT="1"/>
      <dgm:spPr>
        <a:solidFill>
          <a:schemeClr val="accent1"/>
        </a:solidFill>
        <a:ln>
          <a:noFill/>
        </a:ln>
      </dgm:spPr>
      <dgm:t>
        <a:bodyPr/>
        <a:lstStyle/>
        <a:p>
          <a:pPr marL="0" algn="ctr">
            <a:buNone/>
          </a:pPr>
          <a:r>
            <a:rPr lang="en-US" sz="1800" dirty="0">
              <a:latin typeface="Tenorite" pitchFamily="2" charset="0"/>
            </a:rPr>
            <a:t>Acknowledging stress and hard work of employees</a:t>
          </a:r>
        </a:p>
      </dgm:t>
    </dgm:pt>
    <dgm:pt modelId="{035C64B0-4F0C-4FD1-BD23-B1D4C9887CBE}" type="parTrans" cxnId="{381FE1CC-8184-4745-8EB3-6DE11655998D}">
      <dgm:prSet/>
      <dgm:spPr/>
      <dgm:t>
        <a:bodyPr/>
        <a:lstStyle/>
        <a:p>
          <a:endParaRPr lang="en-US">
            <a:latin typeface="Tenorite" pitchFamily="2" charset="0"/>
          </a:endParaRPr>
        </a:p>
      </dgm:t>
    </dgm:pt>
    <dgm:pt modelId="{45495DA8-8707-41E3-A12B-FA5766269C44}" type="sibTrans" cxnId="{381FE1CC-8184-4745-8EB3-6DE11655998D}">
      <dgm:prSet/>
      <dgm:spPr/>
      <dgm:t>
        <a:bodyPr/>
        <a:lstStyle/>
        <a:p>
          <a:endParaRPr lang="en-US">
            <a:latin typeface="Tenorite" pitchFamily="2" charset="0"/>
          </a:endParaRPr>
        </a:p>
      </dgm:t>
    </dgm:pt>
    <dgm:pt modelId="{B1AFA1AF-0FF8-45B3-A6D0-0E255A2F637D}">
      <dgm:prSet phldr="0" custT="1"/>
      <dgm:spPr>
        <a:solidFill>
          <a:schemeClr val="accent1"/>
        </a:solidFill>
        <a:ln>
          <a:noFill/>
        </a:ln>
      </dgm:spPr>
      <dgm:t>
        <a:bodyPr/>
        <a:lstStyle/>
        <a:p>
          <a:pPr marL="0" algn="ctr">
            <a:buNone/>
          </a:pPr>
          <a:r>
            <a:rPr lang="en-US" sz="2400" dirty="0">
              <a:latin typeface="Tenorite" pitchFamily="2" charset="0"/>
            </a:rPr>
            <a:t>Supervisors</a:t>
          </a:r>
          <a:endParaRPr lang="en-US" sz="2000" dirty="0">
            <a:latin typeface="Tenorite" pitchFamily="2" charset="0"/>
          </a:endParaRPr>
        </a:p>
      </dgm:t>
    </dgm:pt>
    <dgm:pt modelId="{10C68AF5-481C-45AA-A216-8BBBB04515B9}" type="parTrans" cxnId="{F28D7702-2FC3-49BD-BB13-C989E5EE622A}">
      <dgm:prSet/>
      <dgm:spPr/>
      <dgm:t>
        <a:bodyPr/>
        <a:lstStyle/>
        <a:p>
          <a:endParaRPr lang="en-US">
            <a:latin typeface="Tenorite" pitchFamily="2" charset="0"/>
          </a:endParaRPr>
        </a:p>
      </dgm:t>
    </dgm:pt>
    <dgm:pt modelId="{88649F7A-400B-4056-965D-C9AC0B3AD942}" type="sibTrans" cxnId="{F28D7702-2FC3-49BD-BB13-C989E5EE622A}">
      <dgm:prSet/>
      <dgm:spPr/>
      <dgm:t>
        <a:bodyPr/>
        <a:lstStyle/>
        <a:p>
          <a:endParaRPr lang="en-US">
            <a:latin typeface="Tenorite" pitchFamily="2" charset="0"/>
          </a:endParaRPr>
        </a:p>
      </dgm:t>
    </dgm:pt>
    <dgm:pt modelId="{50418D2B-9486-42DE-AFDD-1D31420040FF}">
      <dgm:prSet custT="1"/>
      <dgm:spPr>
        <a:solidFill>
          <a:schemeClr val="accent1"/>
        </a:solidFill>
        <a:ln>
          <a:noFill/>
        </a:ln>
      </dgm:spPr>
      <dgm:t>
        <a:bodyPr/>
        <a:lstStyle/>
        <a:p>
          <a:pPr marL="0" algn="ctr">
            <a:buNone/>
          </a:pPr>
          <a:r>
            <a:rPr lang="en-US" sz="1800" dirty="0">
              <a:latin typeface="Tenorite" pitchFamily="2" charset="0"/>
            </a:rPr>
            <a:t>Do they have the tools they need to support their staff?</a:t>
          </a:r>
        </a:p>
      </dgm:t>
    </dgm:pt>
    <dgm:pt modelId="{D5A17F6B-93F5-442B-938A-0F38C281BE88}" type="parTrans" cxnId="{5A5BA622-5DEB-48B9-88D9-C1DE36C711E5}">
      <dgm:prSet/>
      <dgm:spPr/>
      <dgm:t>
        <a:bodyPr/>
        <a:lstStyle/>
        <a:p>
          <a:endParaRPr lang="en-US">
            <a:latin typeface="Tenorite" pitchFamily="2" charset="0"/>
          </a:endParaRPr>
        </a:p>
      </dgm:t>
    </dgm:pt>
    <dgm:pt modelId="{1D87A0A5-8024-4710-846B-D5BFAC785107}" type="sibTrans" cxnId="{5A5BA622-5DEB-48B9-88D9-C1DE36C711E5}">
      <dgm:prSet/>
      <dgm:spPr/>
      <dgm:t>
        <a:bodyPr/>
        <a:lstStyle/>
        <a:p>
          <a:endParaRPr lang="en-US">
            <a:latin typeface="Tenorite" pitchFamily="2" charset="0"/>
          </a:endParaRPr>
        </a:p>
      </dgm:t>
    </dgm:pt>
    <dgm:pt modelId="{E9682B4F-0217-4B50-923E-C104AA24290F}">
      <dgm:prSet phldr="0" custT="1"/>
      <dgm:spPr>
        <a:solidFill>
          <a:schemeClr val="accent1"/>
        </a:solidFill>
        <a:ln>
          <a:noFill/>
        </a:ln>
      </dgm:spPr>
      <dgm:t>
        <a:bodyPr/>
        <a:lstStyle/>
        <a:p>
          <a:pPr marL="0" algn="ctr">
            <a:buNone/>
          </a:pPr>
          <a:r>
            <a:rPr lang="en-US" sz="2400" dirty="0">
              <a:latin typeface="Tenorite" pitchFamily="2" charset="0"/>
            </a:rPr>
            <a:t>Benefits</a:t>
          </a:r>
          <a:endParaRPr lang="en-US" sz="2000" dirty="0">
            <a:latin typeface="Tenorite" pitchFamily="2" charset="0"/>
          </a:endParaRPr>
        </a:p>
      </dgm:t>
    </dgm:pt>
    <dgm:pt modelId="{E0F6C4AF-9BBB-4698-91D7-F9AE3EACBD5D}" type="parTrans" cxnId="{6C23D0C9-74B2-4C8B-AB2F-A03B3B0EBE56}">
      <dgm:prSet/>
      <dgm:spPr/>
      <dgm:t>
        <a:bodyPr/>
        <a:lstStyle/>
        <a:p>
          <a:endParaRPr lang="en-US">
            <a:latin typeface="Tenorite" pitchFamily="2" charset="0"/>
          </a:endParaRPr>
        </a:p>
      </dgm:t>
    </dgm:pt>
    <dgm:pt modelId="{B8632E42-D7EB-4C31-877E-6F1B2801851A}" type="sibTrans" cxnId="{6C23D0C9-74B2-4C8B-AB2F-A03B3B0EBE56}">
      <dgm:prSet/>
      <dgm:spPr/>
      <dgm:t>
        <a:bodyPr/>
        <a:lstStyle/>
        <a:p>
          <a:endParaRPr lang="en-US">
            <a:latin typeface="Tenorite" pitchFamily="2" charset="0"/>
          </a:endParaRPr>
        </a:p>
      </dgm:t>
    </dgm:pt>
    <dgm:pt modelId="{0EC0C300-11E4-45CF-8418-973585107209}">
      <dgm:prSet phldr="0" custT="1"/>
      <dgm:spPr>
        <a:solidFill>
          <a:schemeClr val="accent1"/>
        </a:solidFill>
        <a:ln>
          <a:noFill/>
        </a:ln>
      </dgm:spPr>
      <dgm:t>
        <a:bodyPr/>
        <a:lstStyle/>
        <a:p>
          <a:pPr marL="0" algn="ctr">
            <a:buNone/>
          </a:pPr>
          <a:r>
            <a:rPr lang="en-US" sz="1800" dirty="0">
              <a:latin typeface="Tenorite" pitchFamily="2" charset="0"/>
            </a:rPr>
            <a:t>What benefits do you have, and do your employees know about them?</a:t>
          </a:r>
        </a:p>
      </dgm:t>
    </dgm:pt>
    <dgm:pt modelId="{1E4DD98E-100E-46B7-B24A-408BBF69E9FA}" type="parTrans" cxnId="{51563A4F-C0EB-47D6-B5BC-47A4E599AD4B}">
      <dgm:prSet/>
      <dgm:spPr/>
      <dgm:t>
        <a:bodyPr/>
        <a:lstStyle/>
        <a:p>
          <a:endParaRPr lang="en-US">
            <a:latin typeface="Tenorite" pitchFamily="2" charset="0"/>
          </a:endParaRPr>
        </a:p>
      </dgm:t>
    </dgm:pt>
    <dgm:pt modelId="{90FAB5D1-62B3-4FF6-A07D-EE607F529C32}" type="sibTrans" cxnId="{51563A4F-C0EB-47D6-B5BC-47A4E599AD4B}">
      <dgm:prSet/>
      <dgm:spPr/>
      <dgm:t>
        <a:bodyPr/>
        <a:lstStyle/>
        <a:p>
          <a:endParaRPr lang="en-US">
            <a:latin typeface="Tenorite" pitchFamily="2" charset="0"/>
          </a:endParaRPr>
        </a:p>
      </dgm:t>
    </dgm:pt>
    <dgm:pt modelId="{A2322D3A-7AC2-4C5C-9D7E-EAB2313D47D4}">
      <dgm:prSet phldr="0" custT="1"/>
      <dgm:spPr>
        <a:solidFill>
          <a:schemeClr val="accent1"/>
        </a:solidFill>
        <a:ln>
          <a:noFill/>
        </a:ln>
      </dgm:spPr>
      <dgm:t>
        <a:bodyPr/>
        <a:lstStyle/>
        <a:p>
          <a:pPr marL="0" algn="ctr"/>
          <a:r>
            <a:rPr lang="en-US" sz="2400" dirty="0">
              <a:latin typeface="Tenorite" pitchFamily="2" charset="0"/>
            </a:rPr>
            <a:t>Trainings</a:t>
          </a:r>
        </a:p>
        <a:p>
          <a:pPr marL="0" algn="ctr">
            <a:buNone/>
          </a:pPr>
          <a:r>
            <a:rPr lang="en-US" sz="1800" dirty="0">
              <a:latin typeface="Tenorite" pitchFamily="2" charset="0"/>
            </a:rPr>
            <a:t>Do you have online trainings to support? (Relias has a number included)</a:t>
          </a:r>
        </a:p>
      </dgm:t>
    </dgm:pt>
    <dgm:pt modelId="{4A8C15D4-B36F-4764-B4FF-F2AF790D3E17}" type="parTrans" cxnId="{179FAFCF-F878-464E-A8A6-1185EFA0E380}">
      <dgm:prSet/>
      <dgm:spPr/>
      <dgm:t>
        <a:bodyPr/>
        <a:lstStyle/>
        <a:p>
          <a:endParaRPr lang="en-US">
            <a:latin typeface="Tenorite" pitchFamily="2" charset="0"/>
          </a:endParaRPr>
        </a:p>
      </dgm:t>
    </dgm:pt>
    <dgm:pt modelId="{84DE1C3A-3FC7-4DB3-88ED-33F65A71557A}" type="sibTrans" cxnId="{179FAFCF-F878-464E-A8A6-1185EFA0E380}">
      <dgm:prSet/>
      <dgm:spPr/>
      <dgm:t>
        <a:bodyPr/>
        <a:lstStyle/>
        <a:p>
          <a:endParaRPr lang="en-US">
            <a:latin typeface="Tenorite" pitchFamily="2" charset="0"/>
          </a:endParaRPr>
        </a:p>
      </dgm:t>
    </dgm:pt>
    <dgm:pt modelId="{4F85505A-81B6-4FDA-A144-900B71DAD946}">
      <dgm:prSet phldr="0" custT="1"/>
      <dgm:spPr>
        <a:solidFill>
          <a:schemeClr val="accent1"/>
        </a:solidFill>
        <a:ln>
          <a:noFill/>
        </a:ln>
      </dgm:spPr>
      <dgm:t>
        <a:bodyPr/>
        <a:lstStyle/>
        <a:p>
          <a:pPr marL="0" algn="ctr">
            <a:buNone/>
          </a:pPr>
          <a:r>
            <a:rPr lang="en-US" sz="2300" dirty="0">
              <a:latin typeface="Tenorite" pitchFamily="2" charset="0"/>
            </a:rPr>
            <a:t>Communication</a:t>
          </a:r>
        </a:p>
      </dgm:t>
    </dgm:pt>
    <dgm:pt modelId="{68F74A88-49DC-44B1-BC0D-220A7B97601C}" type="sibTrans" cxnId="{2D633B56-E147-4EFC-B9EE-6C0413F329B0}">
      <dgm:prSet/>
      <dgm:spPr/>
      <dgm:t>
        <a:bodyPr/>
        <a:lstStyle/>
        <a:p>
          <a:endParaRPr lang="en-US">
            <a:latin typeface="Tenorite" pitchFamily="2" charset="0"/>
          </a:endParaRPr>
        </a:p>
      </dgm:t>
    </dgm:pt>
    <dgm:pt modelId="{D9A96E25-7BBE-4DDD-8DDE-B4970D4340A8}" type="parTrans" cxnId="{2D633B56-E147-4EFC-B9EE-6C0413F329B0}">
      <dgm:prSet/>
      <dgm:spPr/>
      <dgm:t>
        <a:bodyPr/>
        <a:lstStyle/>
        <a:p>
          <a:endParaRPr lang="en-US">
            <a:latin typeface="Tenorite" pitchFamily="2" charset="0"/>
          </a:endParaRPr>
        </a:p>
      </dgm:t>
    </dgm:pt>
    <dgm:pt modelId="{FEB4A941-E9FA-4A86-A673-85FF34B35F20}">
      <dgm:prSet phldr="0" custT="1"/>
      <dgm:spPr>
        <a:solidFill>
          <a:schemeClr val="accent1"/>
        </a:solidFill>
        <a:ln>
          <a:noFill/>
        </a:ln>
      </dgm:spPr>
      <dgm:t>
        <a:bodyPr/>
        <a:lstStyle/>
        <a:p>
          <a:pPr marL="0" algn="ctr" rtl="0">
            <a:buNone/>
          </a:pPr>
          <a:r>
            <a:rPr lang="en-US" sz="1800" dirty="0">
              <a:latin typeface="Tenorite" pitchFamily="2" charset="0"/>
            </a:rPr>
            <a:t>How do you communicate with employees, and what is the tone?</a:t>
          </a:r>
        </a:p>
      </dgm:t>
    </dgm:pt>
    <dgm:pt modelId="{97624CC8-6315-4683-B26C-C30D552DA5A6}" type="sibTrans" cxnId="{F942F56C-9025-4AA1-9B36-C5AE0A93B0F5}">
      <dgm:prSet/>
      <dgm:spPr/>
      <dgm:t>
        <a:bodyPr/>
        <a:lstStyle/>
        <a:p>
          <a:endParaRPr lang="en-US">
            <a:latin typeface="Tenorite" pitchFamily="2" charset="0"/>
          </a:endParaRPr>
        </a:p>
      </dgm:t>
    </dgm:pt>
    <dgm:pt modelId="{39522508-BC4E-4DD5-A744-AFEFFE36DB74}" type="parTrans" cxnId="{F942F56C-9025-4AA1-9B36-C5AE0A93B0F5}">
      <dgm:prSet/>
      <dgm:spPr/>
      <dgm:t>
        <a:bodyPr/>
        <a:lstStyle/>
        <a:p>
          <a:endParaRPr lang="en-US">
            <a:latin typeface="Tenorite" pitchFamily="2" charset="0"/>
          </a:endParaRPr>
        </a:p>
      </dgm:t>
    </dgm:pt>
    <dgm:pt modelId="{A34AE8AA-FDF7-FA40-BADC-6B62C2B1DE88}" type="pres">
      <dgm:prSet presAssocID="{0DD8915E-DC14-41D6-9BB5-F49E1C265163}" presName="Name0" presStyleCnt="0">
        <dgm:presLayoutVars>
          <dgm:dir/>
          <dgm:resizeHandles val="exact"/>
        </dgm:presLayoutVars>
      </dgm:prSet>
      <dgm:spPr/>
    </dgm:pt>
    <dgm:pt modelId="{2107607C-A87A-3347-81F6-106C527DBD58}" type="pres">
      <dgm:prSet presAssocID="{0DD8915E-DC14-41D6-9BB5-F49E1C265163}" presName="fgShape" presStyleLbl="fgShp" presStyleIdx="0" presStyleCnt="1" custLinFactNeighborX="140" custLinFactNeighborY="-19001"/>
      <dgm:spPr>
        <a:solidFill>
          <a:schemeClr val="accent2">
            <a:tint val="40000"/>
            <a:hueOff val="0"/>
            <a:satOff val="0"/>
            <a:lumOff val="0"/>
            <a:alpha val="0"/>
          </a:schemeClr>
        </a:solidFill>
        <a:ln>
          <a:noFill/>
        </a:ln>
      </dgm:spPr>
    </dgm:pt>
    <dgm:pt modelId="{0955960D-7F7D-E54C-8843-B1DBEEBFB364}" type="pres">
      <dgm:prSet presAssocID="{0DD8915E-DC14-41D6-9BB5-F49E1C265163}" presName="linComp" presStyleCnt="0"/>
      <dgm:spPr/>
    </dgm:pt>
    <dgm:pt modelId="{81155D12-3CC8-3D49-B0F3-3C84AC48510A}" type="pres">
      <dgm:prSet presAssocID="{73D947E0-108F-4D20-A71E-3CF329F97212}" presName="compNode" presStyleCnt="0"/>
      <dgm:spPr/>
    </dgm:pt>
    <dgm:pt modelId="{8F8B275D-8553-0846-A316-484B7B291C97}" type="pres">
      <dgm:prSet presAssocID="{73D947E0-108F-4D20-A71E-3CF329F97212}" presName="bkgdShape" presStyleLbl="node1" presStyleIdx="0" presStyleCnt="5" custLinFactNeighborX="-757"/>
      <dgm:spPr>
        <a:prstGeom prst="rect">
          <a:avLst/>
        </a:prstGeom>
      </dgm:spPr>
    </dgm:pt>
    <dgm:pt modelId="{7DA281F5-0265-2048-A63A-727E19796F79}" type="pres">
      <dgm:prSet presAssocID="{73D947E0-108F-4D20-A71E-3CF329F97212}" presName="nodeTx" presStyleLbl="node1" presStyleIdx="0" presStyleCnt="5">
        <dgm:presLayoutVars>
          <dgm:bulletEnabled val="1"/>
        </dgm:presLayoutVars>
      </dgm:prSet>
      <dgm:spPr/>
    </dgm:pt>
    <dgm:pt modelId="{79A13FEB-C61A-0346-824D-E0457CC5B4C9}" type="pres">
      <dgm:prSet presAssocID="{73D947E0-108F-4D20-A71E-3CF329F97212}" presName="invisiNode" presStyleLbl="node1" presStyleIdx="0" presStyleCnt="5"/>
      <dgm:spPr/>
    </dgm:pt>
    <dgm:pt modelId="{A126BA88-D0F9-AF4A-A7BA-0638E32B45F8}" type="pres">
      <dgm:prSet presAssocID="{73D947E0-108F-4D20-A71E-3CF329F97212}" presName="imagNode" presStyleLbl="fgImgPlace1" presStyleIdx="0" presStyleCnt="5" custScaleX="63106" custScaleY="63106"/>
      <dgm:spPr>
        <a:solidFill>
          <a:schemeClr val="accent1">
            <a:lumMod val="60000"/>
            <a:lumOff val="40000"/>
          </a:schemeClr>
        </a:solidFill>
        <a:ln>
          <a:noFill/>
        </a:ln>
      </dgm:spPr>
    </dgm:pt>
    <dgm:pt modelId="{DF3C77F5-32F3-5845-BEE2-529229516397}" type="pres">
      <dgm:prSet presAssocID="{AE813459-65AB-4FA9-B717-330DDA6DFA4E}" presName="sibTrans" presStyleLbl="sibTrans2D1" presStyleIdx="0" presStyleCnt="0"/>
      <dgm:spPr/>
    </dgm:pt>
    <dgm:pt modelId="{16FC6348-B601-E348-A50F-7576C3DDD207}" type="pres">
      <dgm:prSet presAssocID="{B1AFA1AF-0FF8-45B3-A6D0-0E255A2F637D}" presName="compNode" presStyleCnt="0"/>
      <dgm:spPr/>
    </dgm:pt>
    <dgm:pt modelId="{4DFF6703-D32F-9E47-96B8-A304C47CCB78}" type="pres">
      <dgm:prSet presAssocID="{B1AFA1AF-0FF8-45B3-A6D0-0E255A2F637D}" presName="bkgdShape" presStyleLbl="node1" presStyleIdx="1" presStyleCnt="5" custLinFactNeighborX="-129"/>
      <dgm:spPr>
        <a:prstGeom prst="rect">
          <a:avLst/>
        </a:prstGeom>
      </dgm:spPr>
    </dgm:pt>
    <dgm:pt modelId="{BA2077AD-A827-784F-87A6-E8E29A836D84}" type="pres">
      <dgm:prSet presAssocID="{B1AFA1AF-0FF8-45B3-A6D0-0E255A2F637D}" presName="nodeTx" presStyleLbl="node1" presStyleIdx="1" presStyleCnt="5">
        <dgm:presLayoutVars>
          <dgm:bulletEnabled val="1"/>
        </dgm:presLayoutVars>
      </dgm:prSet>
      <dgm:spPr/>
    </dgm:pt>
    <dgm:pt modelId="{47276A48-75DE-FE4F-B4C6-8B77CF2957C3}" type="pres">
      <dgm:prSet presAssocID="{B1AFA1AF-0FF8-45B3-A6D0-0E255A2F637D}" presName="invisiNode" presStyleLbl="node1" presStyleIdx="1" presStyleCnt="5"/>
      <dgm:spPr/>
    </dgm:pt>
    <dgm:pt modelId="{EFEB790C-BD5C-F54D-9993-F81422A8AD8E}" type="pres">
      <dgm:prSet presAssocID="{B1AFA1AF-0FF8-45B3-A6D0-0E255A2F637D}" presName="imagNode" presStyleLbl="fgImgPlace1" presStyleIdx="1" presStyleCnt="5" custScaleX="63106" custScaleY="63106"/>
      <dgm:spPr>
        <a:solidFill>
          <a:schemeClr val="accent1">
            <a:lumMod val="60000"/>
            <a:lumOff val="40000"/>
          </a:schemeClr>
        </a:solidFill>
        <a:ln>
          <a:noFill/>
        </a:ln>
      </dgm:spPr>
    </dgm:pt>
    <dgm:pt modelId="{56C7F139-002F-DF46-BB7F-23A563E7CE98}" type="pres">
      <dgm:prSet presAssocID="{88649F7A-400B-4056-965D-C9AC0B3AD942}" presName="sibTrans" presStyleLbl="sibTrans2D1" presStyleIdx="0" presStyleCnt="0"/>
      <dgm:spPr/>
    </dgm:pt>
    <dgm:pt modelId="{91E3D51E-7AB8-6349-A1D0-02F993052AB3}" type="pres">
      <dgm:prSet presAssocID="{E9682B4F-0217-4B50-923E-C104AA24290F}" presName="compNode" presStyleCnt="0"/>
      <dgm:spPr/>
    </dgm:pt>
    <dgm:pt modelId="{434ABADC-97F5-A547-823D-7594A86D79D3}" type="pres">
      <dgm:prSet presAssocID="{E9682B4F-0217-4B50-923E-C104AA24290F}" presName="bkgdShape" presStyleLbl="node1" presStyleIdx="2" presStyleCnt="5" custLinFactNeighborX="182"/>
      <dgm:spPr>
        <a:prstGeom prst="rect">
          <a:avLst/>
        </a:prstGeom>
      </dgm:spPr>
    </dgm:pt>
    <dgm:pt modelId="{BC636E4B-34B9-8543-A308-00E0D1B0D2F9}" type="pres">
      <dgm:prSet presAssocID="{E9682B4F-0217-4B50-923E-C104AA24290F}" presName="nodeTx" presStyleLbl="node1" presStyleIdx="2" presStyleCnt="5">
        <dgm:presLayoutVars>
          <dgm:bulletEnabled val="1"/>
        </dgm:presLayoutVars>
      </dgm:prSet>
      <dgm:spPr/>
    </dgm:pt>
    <dgm:pt modelId="{073A77BB-E8BD-4B4C-BFA2-7B530A2B3199}" type="pres">
      <dgm:prSet presAssocID="{E9682B4F-0217-4B50-923E-C104AA24290F}" presName="invisiNode" presStyleLbl="node1" presStyleIdx="2" presStyleCnt="5"/>
      <dgm:spPr/>
    </dgm:pt>
    <dgm:pt modelId="{CC076D56-4BB0-7246-9039-788AB439DAF0}" type="pres">
      <dgm:prSet presAssocID="{E9682B4F-0217-4B50-923E-C104AA24290F}" presName="imagNode" presStyleLbl="fgImgPlace1" presStyleIdx="2" presStyleCnt="5" custScaleX="63106" custScaleY="63106"/>
      <dgm:spPr>
        <a:solidFill>
          <a:schemeClr val="accent1">
            <a:lumMod val="60000"/>
            <a:lumOff val="40000"/>
          </a:schemeClr>
        </a:solidFill>
        <a:ln>
          <a:noFill/>
        </a:ln>
      </dgm:spPr>
    </dgm:pt>
    <dgm:pt modelId="{9BFD88E3-0F90-7143-8807-6B030CF54283}" type="pres">
      <dgm:prSet presAssocID="{B8632E42-D7EB-4C31-877E-6F1B2801851A}" presName="sibTrans" presStyleLbl="sibTrans2D1" presStyleIdx="0" presStyleCnt="0"/>
      <dgm:spPr/>
    </dgm:pt>
    <dgm:pt modelId="{900296CF-6A25-E746-A345-792DBE36F92C}" type="pres">
      <dgm:prSet presAssocID="{4F85505A-81B6-4FDA-A144-900B71DAD946}" presName="compNode" presStyleCnt="0"/>
      <dgm:spPr/>
    </dgm:pt>
    <dgm:pt modelId="{028C9BA8-C3B3-F947-915F-EE2FD2FCA9A5}" type="pres">
      <dgm:prSet presAssocID="{4F85505A-81B6-4FDA-A144-900B71DAD946}" presName="bkgdShape" presStyleLbl="node1" presStyleIdx="3" presStyleCnt="5" custScaleX="105518" custLinFactNeighborX="0"/>
      <dgm:spPr>
        <a:prstGeom prst="rect">
          <a:avLst/>
        </a:prstGeom>
      </dgm:spPr>
    </dgm:pt>
    <dgm:pt modelId="{9312E8E2-BBD1-104A-9F74-B0103AF69816}" type="pres">
      <dgm:prSet presAssocID="{4F85505A-81B6-4FDA-A144-900B71DAD946}" presName="nodeTx" presStyleLbl="node1" presStyleIdx="3" presStyleCnt="5">
        <dgm:presLayoutVars>
          <dgm:bulletEnabled val="1"/>
        </dgm:presLayoutVars>
      </dgm:prSet>
      <dgm:spPr/>
    </dgm:pt>
    <dgm:pt modelId="{A0D6F489-540A-D44E-B596-6A182486B777}" type="pres">
      <dgm:prSet presAssocID="{4F85505A-81B6-4FDA-A144-900B71DAD946}" presName="invisiNode" presStyleLbl="node1" presStyleIdx="3" presStyleCnt="5"/>
      <dgm:spPr/>
    </dgm:pt>
    <dgm:pt modelId="{FDF2BC93-305C-D94B-A6C2-ED9CE7F40C2F}" type="pres">
      <dgm:prSet presAssocID="{4F85505A-81B6-4FDA-A144-900B71DAD946}" presName="imagNode" presStyleLbl="fgImgPlace1" presStyleIdx="3" presStyleCnt="5" custScaleX="63106" custScaleY="63106"/>
      <dgm:spPr>
        <a:solidFill>
          <a:schemeClr val="accent1">
            <a:lumMod val="60000"/>
            <a:lumOff val="40000"/>
          </a:schemeClr>
        </a:solidFill>
        <a:ln>
          <a:noFill/>
        </a:ln>
      </dgm:spPr>
    </dgm:pt>
    <dgm:pt modelId="{849C45A5-41B7-C14C-8FCB-1F684E015BD4}" type="pres">
      <dgm:prSet presAssocID="{68F74A88-49DC-44B1-BC0D-220A7B97601C}" presName="sibTrans" presStyleLbl="sibTrans2D1" presStyleIdx="0" presStyleCnt="0"/>
      <dgm:spPr/>
    </dgm:pt>
    <dgm:pt modelId="{CFB52331-3A90-8741-B893-154B21972CAC}" type="pres">
      <dgm:prSet presAssocID="{A2322D3A-7AC2-4C5C-9D7E-EAB2313D47D4}" presName="compNode" presStyleCnt="0"/>
      <dgm:spPr/>
    </dgm:pt>
    <dgm:pt modelId="{73C20AF0-FA1E-3C4A-AD07-551A27BE2B92}" type="pres">
      <dgm:prSet presAssocID="{A2322D3A-7AC2-4C5C-9D7E-EAB2313D47D4}" presName="bkgdShape" presStyleLbl="node1" presStyleIdx="4" presStyleCnt="5" custLinFactNeighborX="757"/>
      <dgm:spPr>
        <a:prstGeom prst="rect">
          <a:avLst/>
        </a:prstGeom>
      </dgm:spPr>
    </dgm:pt>
    <dgm:pt modelId="{AF3E8B43-0466-2941-94BF-5E057B356E82}" type="pres">
      <dgm:prSet presAssocID="{A2322D3A-7AC2-4C5C-9D7E-EAB2313D47D4}" presName="nodeTx" presStyleLbl="node1" presStyleIdx="4" presStyleCnt="5">
        <dgm:presLayoutVars>
          <dgm:bulletEnabled val="1"/>
        </dgm:presLayoutVars>
      </dgm:prSet>
      <dgm:spPr/>
    </dgm:pt>
    <dgm:pt modelId="{D1AAA287-E1AF-9946-AA96-77AD6193B1DD}" type="pres">
      <dgm:prSet presAssocID="{A2322D3A-7AC2-4C5C-9D7E-EAB2313D47D4}" presName="invisiNode" presStyleLbl="node1" presStyleIdx="4" presStyleCnt="5"/>
      <dgm:spPr/>
    </dgm:pt>
    <dgm:pt modelId="{916140F0-4F43-9F45-8310-FCCA12DDE514}" type="pres">
      <dgm:prSet presAssocID="{A2322D3A-7AC2-4C5C-9D7E-EAB2313D47D4}" presName="imagNode" presStyleLbl="fgImgPlace1" presStyleIdx="4" presStyleCnt="5" custScaleX="63106" custScaleY="63106"/>
      <dgm:spPr>
        <a:solidFill>
          <a:schemeClr val="accent1">
            <a:lumMod val="60000"/>
            <a:lumOff val="40000"/>
          </a:schemeClr>
        </a:solidFill>
        <a:ln>
          <a:noFill/>
        </a:ln>
      </dgm:spPr>
    </dgm:pt>
  </dgm:ptLst>
  <dgm:cxnLst>
    <dgm:cxn modelId="{F28D7702-2FC3-49BD-BB13-C989E5EE622A}" srcId="{0DD8915E-DC14-41D6-9BB5-F49E1C265163}" destId="{B1AFA1AF-0FF8-45B3-A6D0-0E255A2F637D}" srcOrd="1" destOrd="0" parTransId="{10C68AF5-481C-45AA-A216-8BBBB04515B9}" sibTransId="{88649F7A-400B-4056-965D-C9AC0B3AD942}"/>
    <dgm:cxn modelId="{A0077D09-C12C-46D0-8DF7-194B6911362A}" srcId="{0DD8915E-DC14-41D6-9BB5-F49E1C265163}" destId="{73D947E0-108F-4D20-A71E-3CF329F97212}" srcOrd="0" destOrd="0" parTransId="{9D249532-A24D-4D8F-848A-9F42F2E486C9}" sibTransId="{AE813459-65AB-4FA9-B717-330DDA6DFA4E}"/>
    <dgm:cxn modelId="{8994D20D-699B-6A45-8026-8CCE203E1BB5}" type="presOf" srcId="{73D947E0-108F-4D20-A71E-3CF329F97212}" destId="{7DA281F5-0265-2048-A63A-727E19796F79}" srcOrd="1" destOrd="0" presId="urn:microsoft.com/office/officeart/2005/8/layout/hList7"/>
    <dgm:cxn modelId="{F280AB1F-2993-9D47-BFDD-242B41F1F2AC}" type="presOf" srcId="{0EC0C300-11E4-45CF-8418-973585107209}" destId="{434ABADC-97F5-A547-823D-7594A86D79D3}" srcOrd="0" destOrd="1" presId="urn:microsoft.com/office/officeart/2005/8/layout/hList7"/>
    <dgm:cxn modelId="{E5D9CC1F-E58D-2F49-A249-EA553AC96459}" type="presOf" srcId="{50418D2B-9486-42DE-AFDD-1D31420040FF}" destId="{4DFF6703-D32F-9E47-96B8-A304C47CCB78}" srcOrd="0" destOrd="1" presId="urn:microsoft.com/office/officeart/2005/8/layout/hList7"/>
    <dgm:cxn modelId="{5A5BA622-5DEB-48B9-88D9-C1DE36C711E5}" srcId="{B1AFA1AF-0FF8-45B3-A6D0-0E255A2F637D}" destId="{50418D2B-9486-42DE-AFDD-1D31420040FF}" srcOrd="0" destOrd="0" parTransId="{D5A17F6B-93F5-442B-938A-0F38C281BE88}" sibTransId="{1D87A0A5-8024-4710-846B-D5BFAC785107}"/>
    <dgm:cxn modelId="{029E4233-DBFE-C64A-B874-B5F720CDE974}" type="presOf" srcId="{FEB4A941-E9FA-4A86-A673-85FF34B35F20}" destId="{9312E8E2-BBD1-104A-9F74-B0103AF69816}" srcOrd="1" destOrd="1" presId="urn:microsoft.com/office/officeart/2005/8/layout/hList7"/>
    <dgm:cxn modelId="{F4196061-8F22-F64C-80CC-9FC99308DC40}" type="presOf" srcId="{A2322D3A-7AC2-4C5C-9D7E-EAB2313D47D4}" destId="{AF3E8B43-0466-2941-94BF-5E057B356E82}" srcOrd="1" destOrd="0" presId="urn:microsoft.com/office/officeart/2005/8/layout/hList7"/>
    <dgm:cxn modelId="{71549A62-CAF4-BE45-851A-4CCE70CE64C3}" type="presOf" srcId="{4F85505A-81B6-4FDA-A144-900B71DAD946}" destId="{028C9BA8-C3B3-F947-915F-EE2FD2FCA9A5}" srcOrd="0" destOrd="0" presId="urn:microsoft.com/office/officeart/2005/8/layout/hList7"/>
    <dgm:cxn modelId="{5368DE64-FD22-024A-86AC-2607350C890A}" type="presOf" srcId="{AE813459-65AB-4FA9-B717-330DDA6DFA4E}" destId="{DF3C77F5-32F3-5845-BEE2-529229516397}" srcOrd="0" destOrd="0" presId="urn:microsoft.com/office/officeart/2005/8/layout/hList7"/>
    <dgm:cxn modelId="{0CDD0345-B9D9-564F-9C2A-594661BD7D44}" type="presOf" srcId="{73D947E0-108F-4D20-A71E-3CF329F97212}" destId="{8F8B275D-8553-0846-A316-484B7B291C97}" srcOrd="0" destOrd="0" presId="urn:microsoft.com/office/officeart/2005/8/layout/hList7"/>
    <dgm:cxn modelId="{80DC2967-0B8E-9442-A9E2-4F58C113FDCA}" type="presOf" srcId="{B1AFA1AF-0FF8-45B3-A6D0-0E255A2F637D}" destId="{4DFF6703-D32F-9E47-96B8-A304C47CCB78}" srcOrd="0" destOrd="0" presId="urn:microsoft.com/office/officeart/2005/8/layout/hList7"/>
    <dgm:cxn modelId="{F942F56C-9025-4AA1-9B36-C5AE0A93B0F5}" srcId="{4F85505A-81B6-4FDA-A144-900B71DAD946}" destId="{FEB4A941-E9FA-4A86-A673-85FF34B35F20}" srcOrd="0" destOrd="0" parTransId="{39522508-BC4E-4DD5-A744-AFEFFE36DB74}" sibTransId="{97624CC8-6315-4683-B26C-C30D552DA5A6}"/>
    <dgm:cxn modelId="{51563A4F-C0EB-47D6-B5BC-47A4E599AD4B}" srcId="{E9682B4F-0217-4B50-923E-C104AA24290F}" destId="{0EC0C300-11E4-45CF-8418-973585107209}" srcOrd="0" destOrd="0" parTransId="{1E4DD98E-100E-46B7-B24A-408BBF69E9FA}" sibTransId="{90FAB5D1-62B3-4FF6-A07D-EE607F529C32}"/>
    <dgm:cxn modelId="{D7846C52-051C-7E4A-8666-A7FC857AC117}" type="presOf" srcId="{4F85505A-81B6-4FDA-A144-900B71DAD946}" destId="{9312E8E2-BBD1-104A-9F74-B0103AF69816}" srcOrd="1" destOrd="0" presId="urn:microsoft.com/office/officeart/2005/8/layout/hList7"/>
    <dgm:cxn modelId="{2D633B56-E147-4EFC-B9EE-6C0413F329B0}" srcId="{0DD8915E-DC14-41D6-9BB5-F49E1C265163}" destId="{4F85505A-81B6-4FDA-A144-900B71DAD946}" srcOrd="3" destOrd="0" parTransId="{D9A96E25-7BBE-4DDD-8DDE-B4970D4340A8}" sibTransId="{68F74A88-49DC-44B1-BC0D-220A7B97601C}"/>
    <dgm:cxn modelId="{28690183-A8F8-5D4A-A0A0-F1EAC1F67584}" type="presOf" srcId="{E9682B4F-0217-4B50-923E-C104AA24290F}" destId="{BC636E4B-34B9-8543-A308-00E0D1B0D2F9}" srcOrd="1" destOrd="0" presId="urn:microsoft.com/office/officeart/2005/8/layout/hList7"/>
    <dgm:cxn modelId="{982C4584-ADB4-6A42-88C0-8DDE5CF3D3B6}" type="presOf" srcId="{FEB4A941-E9FA-4A86-A673-85FF34B35F20}" destId="{028C9BA8-C3B3-F947-915F-EE2FD2FCA9A5}" srcOrd="0" destOrd="1" presId="urn:microsoft.com/office/officeart/2005/8/layout/hList7"/>
    <dgm:cxn modelId="{C6485397-44AD-F347-A313-AE5F356648F1}" type="presOf" srcId="{50418D2B-9486-42DE-AFDD-1D31420040FF}" destId="{BA2077AD-A827-784F-87A6-E8E29A836D84}" srcOrd="1" destOrd="1" presId="urn:microsoft.com/office/officeart/2005/8/layout/hList7"/>
    <dgm:cxn modelId="{781B6FA0-0F00-0D41-8C2E-EA6A255C6967}" type="presOf" srcId="{0DD8915E-DC14-41D6-9BB5-F49E1C265163}" destId="{A34AE8AA-FDF7-FA40-BADC-6B62C2B1DE88}" srcOrd="0" destOrd="0" presId="urn:microsoft.com/office/officeart/2005/8/layout/hList7"/>
    <dgm:cxn modelId="{4AE39AA3-98A5-FD4F-B305-423319AE4156}" type="presOf" srcId="{0EC0C300-11E4-45CF-8418-973585107209}" destId="{BC636E4B-34B9-8543-A308-00E0D1B0D2F9}" srcOrd="1" destOrd="1" presId="urn:microsoft.com/office/officeart/2005/8/layout/hList7"/>
    <dgm:cxn modelId="{956B0EA6-B0CC-A04C-AAC4-2F46E14A46D0}" type="presOf" srcId="{E9682B4F-0217-4B50-923E-C104AA24290F}" destId="{434ABADC-97F5-A547-823D-7594A86D79D3}" srcOrd="0" destOrd="0" presId="urn:microsoft.com/office/officeart/2005/8/layout/hList7"/>
    <dgm:cxn modelId="{C85286A9-EA95-7947-BBAE-BB43E3CA7A09}" type="presOf" srcId="{30A490C8-22B4-4D68-875C-0F0DE2FF864D}" destId="{8F8B275D-8553-0846-A316-484B7B291C97}" srcOrd="0" destOrd="1" presId="urn:microsoft.com/office/officeart/2005/8/layout/hList7"/>
    <dgm:cxn modelId="{161425B1-9CC1-5A46-A6FE-66DDFF22F4E9}" type="presOf" srcId="{B1AFA1AF-0FF8-45B3-A6D0-0E255A2F637D}" destId="{BA2077AD-A827-784F-87A6-E8E29A836D84}" srcOrd="1" destOrd="0" presId="urn:microsoft.com/office/officeart/2005/8/layout/hList7"/>
    <dgm:cxn modelId="{E65110B9-3148-A843-8CC8-BF37AE44F247}" type="presOf" srcId="{A2322D3A-7AC2-4C5C-9D7E-EAB2313D47D4}" destId="{73C20AF0-FA1E-3C4A-AD07-551A27BE2B92}" srcOrd="0" destOrd="0" presId="urn:microsoft.com/office/officeart/2005/8/layout/hList7"/>
    <dgm:cxn modelId="{6C23D0C9-74B2-4C8B-AB2F-A03B3B0EBE56}" srcId="{0DD8915E-DC14-41D6-9BB5-F49E1C265163}" destId="{E9682B4F-0217-4B50-923E-C104AA24290F}" srcOrd="2" destOrd="0" parTransId="{E0F6C4AF-9BBB-4698-91D7-F9AE3EACBD5D}" sibTransId="{B8632E42-D7EB-4C31-877E-6F1B2801851A}"/>
    <dgm:cxn modelId="{381FE1CC-8184-4745-8EB3-6DE11655998D}" srcId="{73D947E0-108F-4D20-A71E-3CF329F97212}" destId="{30A490C8-22B4-4D68-875C-0F0DE2FF864D}" srcOrd="0" destOrd="0" parTransId="{035C64B0-4F0C-4FD1-BD23-B1D4C9887CBE}" sibTransId="{45495DA8-8707-41E3-A12B-FA5766269C44}"/>
    <dgm:cxn modelId="{179FAFCF-F878-464E-A8A6-1185EFA0E380}" srcId="{0DD8915E-DC14-41D6-9BB5-F49E1C265163}" destId="{A2322D3A-7AC2-4C5C-9D7E-EAB2313D47D4}" srcOrd="4" destOrd="0" parTransId="{4A8C15D4-B36F-4764-B4FF-F2AF790D3E17}" sibTransId="{84DE1C3A-3FC7-4DB3-88ED-33F65A71557A}"/>
    <dgm:cxn modelId="{FA1B16D5-5FB5-2047-9831-030AE6F3EAE9}" type="presOf" srcId="{30A490C8-22B4-4D68-875C-0F0DE2FF864D}" destId="{7DA281F5-0265-2048-A63A-727E19796F79}" srcOrd="1" destOrd="1" presId="urn:microsoft.com/office/officeart/2005/8/layout/hList7"/>
    <dgm:cxn modelId="{F1B56DD8-8FEA-344A-B6E7-D10401E3F2E3}" type="presOf" srcId="{B8632E42-D7EB-4C31-877E-6F1B2801851A}" destId="{9BFD88E3-0F90-7143-8807-6B030CF54283}" srcOrd="0" destOrd="0" presId="urn:microsoft.com/office/officeart/2005/8/layout/hList7"/>
    <dgm:cxn modelId="{7B012CF3-9916-9C42-A389-6EC30575190C}" type="presOf" srcId="{88649F7A-400B-4056-965D-C9AC0B3AD942}" destId="{56C7F139-002F-DF46-BB7F-23A563E7CE98}" srcOrd="0" destOrd="0" presId="urn:microsoft.com/office/officeart/2005/8/layout/hList7"/>
    <dgm:cxn modelId="{AB9B77F3-E113-9F42-AD26-5199BE35195A}" type="presOf" srcId="{68F74A88-49DC-44B1-BC0D-220A7B97601C}" destId="{849C45A5-41B7-C14C-8FCB-1F684E015BD4}" srcOrd="0" destOrd="0" presId="urn:microsoft.com/office/officeart/2005/8/layout/hList7"/>
    <dgm:cxn modelId="{E225472C-E3EE-2149-B941-7817CA44471E}" type="presParOf" srcId="{A34AE8AA-FDF7-FA40-BADC-6B62C2B1DE88}" destId="{2107607C-A87A-3347-81F6-106C527DBD58}" srcOrd="0" destOrd="0" presId="urn:microsoft.com/office/officeart/2005/8/layout/hList7"/>
    <dgm:cxn modelId="{F943B65C-83A1-794F-8716-82D6E9B90BCD}" type="presParOf" srcId="{A34AE8AA-FDF7-FA40-BADC-6B62C2B1DE88}" destId="{0955960D-7F7D-E54C-8843-B1DBEEBFB364}" srcOrd="1" destOrd="0" presId="urn:microsoft.com/office/officeart/2005/8/layout/hList7"/>
    <dgm:cxn modelId="{001D4585-DEB8-A543-8A40-05E8ABC28C57}" type="presParOf" srcId="{0955960D-7F7D-E54C-8843-B1DBEEBFB364}" destId="{81155D12-3CC8-3D49-B0F3-3C84AC48510A}" srcOrd="0" destOrd="0" presId="urn:microsoft.com/office/officeart/2005/8/layout/hList7"/>
    <dgm:cxn modelId="{1580EBFB-09CE-F344-8C03-5CB3CBE5AC98}" type="presParOf" srcId="{81155D12-3CC8-3D49-B0F3-3C84AC48510A}" destId="{8F8B275D-8553-0846-A316-484B7B291C97}" srcOrd="0" destOrd="0" presId="urn:microsoft.com/office/officeart/2005/8/layout/hList7"/>
    <dgm:cxn modelId="{842F04B3-A619-A54C-B547-B6C38B4FB951}" type="presParOf" srcId="{81155D12-3CC8-3D49-B0F3-3C84AC48510A}" destId="{7DA281F5-0265-2048-A63A-727E19796F79}" srcOrd="1" destOrd="0" presId="urn:microsoft.com/office/officeart/2005/8/layout/hList7"/>
    <dgm:cxn modelId="{08E39789-DE12-C44D-B363-AFAA969CE1E8}" type="presParOf" srcId="{81155D12-3CC8-3D49-B0F3-3C84AC48510A}" destId="{79A13FEB-C61A-0346-824D-E0457CC5B4C9}" srcOrd="2" destOrd="0" presId="urn:microsoft.com/office/officeart/2005/8/layout/hList7"/>
    <dgm:cxn modelId="{B88ECEE4-BA18-F649-9EFE-5FE2A1375A58}" type="presParOf" srcId="{81155D12-3CC8-3D49-B0F3-3C84AC48510A}" destId="{A126BA88-D0F9-AF4A-A7BA-0638E32B45F8}" srcOrd="3" destOrd="0" presId="urn:microsoft.com/office/officeart/2005/8/layout/hList7"/>
    <dgm:cxn modelId="{9B673E09-6E30-B544-9BA9-85CCFB26FC2F}" type="presParOf" srcId="{0955960D-7F7D-E54C-8843-B1DBEEBFB364}" destId="{DF3C77F5-32F3-5845-BEE2-529229516397}" srcOrd="1" destOrd="0" presId="urn:microsoft.com/office/officeart/2005/8/layout/hList7"/>
    <dgm:cxn modelId="{196FFE95-C277-344C-94D6-9114A085054E}" type="presParOf" srcId="{0955960D-7F7D-E54C-8843-B1DBEEBFB364}" destId="{16FC6348-B601-E348-A50F-7576C3DDD207}" srcOrd="2" destOrd="0" presId="urn:microsoft.com/office/officeart/2005/8/layout/hList7"/>
    <dgm:cxn modelId="{2BE2AAA5-6ADF-8C4D-955F-3EB733D7C5EB}" type="presParOf" srcId="{16FC6348-B601-E348-A50F-7576C3DDD207}" destId="{4DFF6703-D32F-9E47-96B8-A304C47CCB78}" srcOrd="0" destOrd="0" presId="urn:microsoft.com/office/officeart/2005/8/layout/hList7"/>
    <dgm:cxn modelId="{17073BDD-1BB2-3E40-B5F3-DB2DD27B70C8}" type="presParOf" srcId="{16FC6348-B601-E348-A50F-7576C3DDD207}" destId="{BA2077AD-A827-784F-87A6-E8E29A836D84}" srcOrd="1" destOrd="0" presId="urn:microsoft.com/office/officeart/2005/8/layout/hList7"/>
    <dgm:cxn modelId="{6756D7D8-C48B-024A-9259-CD45C2E2D6F3}" type="presParOf" srcId="{16FC6348-B601-E348-A50F-7576C3DDD207}" destId="{47276A48-75DE-FE4F-B4C6-8B77CF2957C3}" srcOrd="2" destOrd="0" presId="urn:microsoft.com/office/officeart/2005/8/layout/hList7"/>
    <dgm:cxn modelId="{68916BF1-7696-DF4C-AE9A-90DA1528D867}" type="presParOf" srcId="{16FC6348-B601-E348-A50F-7576C3DDD207}" destId="{EFEB790C-BD5C-F54D-9993-F81422A8AD8E}" srcOrd="3" destOrd="0" presId="urn:microsoft.com/office/officeart/2005/8/layout/hList7"/>
    <dgm:cxn modelId="{68673533-5457-724A-BD79-21053E0C5583}" type="presParOf" srcId="{0955960D-7F7D-E54C-8843-B1DBEEBFB364}" destId="{56C7F139-002F-DF46-BB7F-23A563E7CE98}" srcOrd="3" destOrd="0" presId="urn:microsoft.com/office/officeart/2005/8/layout/hList7"/>
    <dgm:cxn modelId="{EDA12534-DD6F-3D46-A33C-D2D3C096E217}" type="presParOf" srcId="{0955960D-7F7D-E54C-8843-B1DBEEBFB364}" destId="{91E3D51E-7AB8-6349-A1D0-02F993052AB3}" srcOrd="4" destOrd="0" presId="urn:microsoft.com/office/officeart/2005/8/layout/hList7"/>
    <dgm:cxn modelId="{98E12192-EF84-5E4E-8F7C-7D4B0E3B0CFB}" type="presParOf" srcId="{91E3D51E-7AB8-6349-A1D0-02F993052AB3}" destId="{434ABADC-97F5-A547-823D-7594A86D79D3}" srcOrd="0" destOrd="0" presId="urn:microsoft.com/office/officeart/2005/8/layout/hList7"/>
    <dgm:cxn modelId="{35A4D817-35C8-574E-BAE7-28EAD8E80E9E}" type="presParOf" srcId="{91E3D51E-7AB8-6349-A1D0-02F993052AB3}" destId="{BC636E4B-34B9-8543-A308-00E0D1B0D2F9}" srcOrd="1" destOrd="0" presId="urn:microsoft.com/office/officeart/2005/8/layout/hList7"/>
    <dgm:cxn modelId="{3F7650F7-8ADF-1647-ABCA-EDB62D6E6F07}" type="presParOf" srcId="{91E3D51E-7AB8-6349-A1D0-02F993052AB3}" destId="{073A77BB-E8BD-4B4C-BFA2-7B530A2B3199}" srcOrd="2" destOrd="0" presId="urn:microsoft.com/office/officeart/2005/8/layout/hList7"/>
    <dgm:cxn modelId="{A4C178E9-5B35-8046-AEA4-07EA064D48EC}" type="presParOf" srcId="{91E3D51E-7AB8-6349-A1D0-02F993052AB3}" destId="{CC076D56-4BB0-7246-9039-788AB439DAF0}" srcOrd="3" destOrd="0" presId="urn:microsoft.com/office/officeart/2005/8/layout/hList7"/>
    <dgm:cxn modelId="{23300555-E195-7745-8EAA-13C1C3D64096}" type="presParOf" srcId="{0955960D-7F7D-E54C-8843-B1DBEEBFB364}" destId="{9BFD88E3-0F90-7143-8807-6B030CF54283}" srcOrd="5" destOrd="0" presId="urn:microsoft.com/office/officeart/2005/8/layout/hList7"/>
    <dgm:cxn modelId="{67E0177E-2C5D-D84A-B206-DF756AC265E2}" type="presParOf" srcId="{0955960D-7F7D-E54C-8843-B1DBEEBFB364}" destId="{900296CF-6A25-E746-A345-792DBE36F92C}" srcOrd="6" destOrd="0" presId="urn:microsoft.com/office/officeart/2005/8/layout/hList7"/>
    <dgm:cxn modelId="{17F234B6-5CB2-694A-AE40-2EC7B6989025}" type="presParOf" srcId="{900296CF-6A25-E746-A345-792DBE36F92C}" destId="{028C9BA8-C3B3-F947-915F-EE2FD2FCA9A5}" srcOrd="0" destOrd="0" presId="urn:microsoft.com/office/officeart/2005/8/layout/hList7"/>
    <dgm:cxn modelId="{A078F003-3C00-6845-9EBD-2DC195EA7E87}" type="presParOf" srcId="{900296CF-6A25-E746-A345-792DBE36F92C}" destId="{9312E8E2-BBD1-104A-9F74-B0103AF69816}" srcOrd="1" destOrd="0" presId="urn:microsoft.com/office/officeart/2005/8/layout/hList7"/>
    <dgm:cxn modelId="{3E327DED-A1BA-5F40-88C6-420128E7987E}" type="presParOf" srcId="{900296CF-6A25-E746-A345-792DBE36F92C}" destId="{A0D6F489-540A-D44E-B596-6A182486B777}" srcOrd="2" destOrd="0" presId="urn:microsoft.com/office/officeart/2005/8/layout/hList7"/>
    <dgm:cxn modelId="{E331C05D-ABEF-784B-867C-9DAD3D7B0BF6}" type="presParOf" srcId="{900296CF-6A25-E746-A345-792DBE36F92C}" destId="{FDF2BC93-305C-D94B-A6C2-ED9CE7F40C2F}" srcOrd="3" destOrd="0" presId="urn:microsoft.com/office/officeart/2005/8/layout/hList7"/>
    <dgm:cxn modelId="{484D29F2-E93B-0044-AD3C-1B7FAE119D86}" type="presParOf" srcId="{0955960D-7F7D-E54C-8843-B1DBEEBFB364}" destId="{849C45A5-41B7-C14C-8FCB-1F684E015BD4}" srcOrd="7" destOrd="0" presId="urn:microsoft.com/office/officeart/2005/8/layout/hList7"/>
    <dgm:cxn modelId="{4D63AED0-BB7F-5648-A588-8D3CD77EDA47}" type="presParOf" srcId="{0955960D-7F7D-E54C-8843-B1DBEEBFB364}" destId="{CFB52331-3A90-8741-B893-154B21972CAC}" srcOrd="8" destOrd="0" presId="urn:microsoft.com/office/officeart/2005/8/layout/hList7"/>
    <dgm:cxn modelId="{3916CD4F-7FBF-D443-9D5A-2C269D38B5A1}" type="presParOf" srcId="{CFB52331-3A90-8741-B893-154B21972CAC}" destId="{73C20AF0-FA1E-3C4A-AD07-551A27BE2B92}" srcOrd="0" destOrd="0" presId="urn:microsoft.com/office/officeart/2005/8/layout/hList7"/>
    <dgm:cxn modelId="{793DE385-E18B-AB41-A417-ABB42E569007}" type="presParOf" srcId="{CFB52331-3A90-8741-B893-154B21972CAC}" destId="{AF3E8B43-0466-2941-94BF-5E057B356E82}" srcOrd="1" destOrd="0" presId="urn:microsoft.com/office/officeart/2005/8/layout/hList7"/>
    <dgm:cxn modelId="{C7FDE2A3-85A4-B144-B32C-7C9903F03EC5}" type="presParOf" srcId="{CFB52331-3A90-8741-B893-154B21972CAC}" destId="{D1AAA287-E1AF-9946-AA96-77AD6193B1DD}" srcOrd="2" destOrd="0" presId="urn:microsoft.com/office/officeart/2005/8/layout/hList7"/>
    <dgm:cxn modelId="{2241BB10-0DBA-6B41-9DA1-14E15CF8B34C}" type="presParOf" srcId="{CFB52331-3A90-8741-B893-154B21972CAC}" destId="{916140F0-4F43-9F45-8310-FCCA12DDE514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8B275D-8553-0846-A316-484B7B291C97}">
      <dsp:nvSpPr>
        <dsp:cNvPr id="0" name=""/>
        <dsp:cNvSpPr/>
      </dsp:nvSpPr>
      <dsp:spPr>
        <a:xfrm>
          <a:off x="0" y="0"/>
          <a:ext cx="2194779" cy="4622433"/>
        </a:xfrm>
        <a:prstGeom prst="rect">
          <a:avLst/>
        </a:prstGeom>
        <a:solidFill>
          <a:schemeClr val="accen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1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Tenorite" pitchFamily="2" charset="0"/>
            </a:rPr>
            <a:t>Leadership</a:t>
          </a:r>
          <a:endParaRPr lang="en-US" sz="2000" kern="1200" dirty="0">
            <a:latin typeface="Tenorite" pitchFamily="2" charset="0"/>
          </a:endParaRPr>
        </a:p>
        <a:p>
          <a:pPr marL="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800" kern="1200" dirty="0">
              <a:latin typeface="Tenorite" pitchFamily="2" charset="0"/>
            </a:rPr>
            <a:t>Acknowledging stress and hard work of employees</a:t>
          </a:r>
        </a:p>
      </dsp:txBody>
      <dsp:txXfrm>
        <a:off x="0" y="1848973"/>
        <a:ext cx="2194779" cy="1848973"/>
      </dsp:txXfrm>
    </dsp:sp>
    <dsp:sp modelId="{A126BA88-D0F9-AF4A-A7BA-0638E32B45F8}">
      <dsp:nvSpPr>
        <dsp:cNvPr id="0" name=""/>
        <dsp:cNvSpPr/>
      </dsp:nvSpPr>
      <dsp:spPr>
        <a:xfrm>
          <a:off x="615078" y="561295"/>
          <a:ext cx="971371" cy="971371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FF6703-D32F-9E47-96B8-A304C47CCB78}">
      <dsp:nvSpPr>
        <dsp:cNvPr id="0" name=""/>
        <dsp:cNvSpPr/>
      </dsp:nvSpPr>
      <dsp:spPr>
        <a:xfrm>
          <a:off x="2261166" y="0"/>
          <a:ext cx="2194779" cy="4622433"/>
        </a:xfrm>
        <a:prstGeom prst="rect">
          <a:avLst/>
        </a:prstGeom>
        <a:solidFill>
          <a:schemeClr val="accen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1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Tenorite" pitchFamily="2" charset="0"/>
            </a:rPr>
            <a:t>Supervisors</a:t>
          </a:r>
          <a:endParaRPr lang="en-US" sz="2000" kern="1200" dirty="0">
            <a:latin typeface="Tenorite" pitchFamily="2" charset="0"/>
          </a:endParaRPr>
        </a:p>
        <a:p>
          <a:pPr marL="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800" kern="1200" dirty="0">
              <a:latin typeface="Tenorite" pitchFamily="2" charset="0"/>
            </a:rPr>
            <a:t>Do they have the tools they need to support their staff?</a:t>
          </a:r>
        </a:p>
      </dsp:txBody>
      <dsp:txXfrm>
        <a:off x="2261166" y="1848973"/>
        <a:ext cx="2194779" cy="1848973"/>
      </dsp:txXfrm>
    </dsp:sp>
    <dsp:sp modelId="{EFEB790C-BD5C-F54D-9993-F81422A8AD8E}">
      <dsp:nvSpPr>
        <dsp:cNvPr id="0" name=""/>
        <dsp:cNvSpPr/>
      </dsp:nvSpPr>
      <dsp:spPr>
        <a:xfrm>
          <a:off x="2875701" y="561295"/>
          <a:ext cx="971371" cy="971371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4ABADC-97F5-A547-823D-7594A86D79D3}">
      <dsp:nvSpPr>
        <dsp:cNvPr id="0" name=""/>
        <dsp:cNvSpPr/>
      </dsp:nvSpPr>
      <dsp:spPr>
        <a:xfrm>
          <a:off x="4528614" y="0"/>
          <a:ext cx="2194779" cy="4622433"/>
        </a:xfrm>
        <a:prstGeom prst="rect">
          <a:avLst/>
        </a:prstGeom>
        <a:solidFill>
          <a:schemeClr val="accen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1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Tenorite" pitchFamily="2" charset="0"/>
            </a:rPr>
            <a:t>Benefits</a:t>
          </a:r>
          <a:endParaRPr lang="en-US" sz="2000" kern="1200" dirty="0">
            <a:latin typeface="Tenorite" pitchFamily="2" charset="0"/>
          </a:endParaRPr>
        </a:p>
        <a:p>
          <a:pPr marL="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800" kern="1200" dirty="0">
              <a:latin typeface="Tenorite" pitchFamily="2" charset="0"/>
            </a:rPr>
            <a:t>What benefits do you have, and do your employees know about them?</a:t>
          </a:r>
        </a:p>
      </dsp:txBody>
      <dsp:txXfrm>
        <a:off x="4528614" y="1848973"/>
        <a:ext cx="2194779" cy="1848973"/>
      </dsp:txXfrm>
    </dsp:sp>
    <dsp:sp modelId="{CC076D56-4BB0-7246-9039-788AB439DAF0}">
      <dsp:nvSpPr>
        <dsp:cNvPr id="0" name=""/>
        <dsp:cNvSpPr/>
      </dsp:nvSpPr>
      <dsp:spPr>
        <a:xfrm>
          <a:off x="5136323" y="561295"/>
          <a:ext cx="971371" cy="971371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8C9BA8-C3B3-F947-915F-EE2FD2FCA9A5}">
      <dsp:nvSpPr>
        <dsp:cNvPr id="0" name=""/>
        <dsp:cNvSpPr/>
      </dsp:nvSpPr>
      <dsp:spPr>
        <a:xfrm>
          <a:off x="6785242" y="0"/>
          <a:ext cx="2315887" cy="4622433"/>
        </a:xfrm>
        <a:prstGeom prst="rect">
          <a:avLst/>
        </a:prstGeom>
        <a:solidFill>
          <a:schemeClr val="accen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t" anchorCtr="1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Tenorite" pitchFamily="2" charset="0"/>
            </a:rPr>
            <a:t>Communication</a:t>
          </a:r>
        </a:p>
        <a:p>
          <a:pPr marL="0" lvl="1" indent="-171450" algn="ctr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800" kern="1200" dirty="0">
              <a:latin typeface="Tenorite" pitchFamily="2" charset="0"/>
            </a:rPr>
            <a:t>How do you communicate with employees, and what is the tone?</a:t>
          </a:r>
        </a:p>
      </dsp:txBody>
      <dsp:txXfrm>
        <a:off x="6785242" y="1848973"/>
        <a:ext cx="2315887" cy="1848973"/>
      </dsp:txXfrm>
    </dsp:sp>
    <dsp:sp modelId="{FDF2BC93-305C-D94B-A6C2-ED9CE7F40C2F}">
      <dsp:nvSpPr>
        <dsp:cNvPr id="0" name=""/>
        <dsp:cNvSpPr/>
      </dsp:nvSpPr>
      <dsp:spPr>
        <a:xfrm>
          <a:off x="7457500" y="561295"/>
          <a:ext cx="971371" cy="971371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C20AF0-FA1E-3C4A-AD07-551A27BE2B92}">
      <dsp:nvSpPr>
        <dsp:cNvPr id="0" name=""/>
        <dsp:cNvSpPr/>
      </dsp:nvSpPr>
      <dsp:spPr>
        <a:xfrm>
          <a:off x="9170347" y="0"/>
          <a:ext cx="2194779" cy="4622433"/>
        </a:xfrm>
        <a:prstGeom prst="rect">
          <a:avLst/>
        </a:prstGeom>
        <a:solidFill>
          <a:schemeClr val="accen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Tenorite" pitchFamily="2" charset="0"/>
            </a:rPr>
            <a:t>Trainings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Tenorite" pitchFamily="2" charset="0"/>
            </a:rPr>
            <a:t>Do you have online trainings to support? (Relias has a number included)</a:t>
          </a:r>
        </a:p>
      </dsp:txBody>
      <dsp:txXfrm>
        <a:off x="9170347" y="1848973"/>
        <a:ext cx="2194779" cy="1848973"/>
      </dsp:txXfrm>
    </dsp:sp>
    <dsp:sp modelId="{916140F0-4F43-9F45-8310-FCCA12DDE514}">
      <dsp:nvSpPr>
        <dsp:cNvPr id="0" name=""/>
        <dsp:cNvSpPr/>
      </dsp:nvSpPr>
      <dsp:spPr>
        <a:xfrm>
          <a:off x="9778676" y="561295"/>
          <a:ext cx="971371" cy="971371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07607C-A87A-3347-81F6-106C527DBD58}">
      <dsp:nvSpPr>
        <dsp:cNvPr id="0" name=""/>
        <dsp:cNvSpPr/>
      </dsp:nvSpPr>
      <dsp:spPr>
        <a:xfrm>
          <a:off x="469243" y="3566200"/>
          <a:ext cx="10455916" cy="693364"/>
        </a:xfrm>
        <a:prstGeom prst="leftRightArrow">
          <a:avLst/>
        </a:prstGeom>
        <a:solidFill>
          <a:schemeClr val="accent2">
            <a:tint val="40000"/>
            <a:hueOff val="0"/>
            <a:satOff val="0"/>
            <a:lumOff val="0"/>
            <a:alpha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sychiatrist.com/jcp/article/Pages/2015/v76n02/v76n0204.aspx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577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524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Affects communication, decision making, physical capability, daily functioning, productivity and overall job performance and work engagement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491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50% of people will experience some kind of mental illness at some point in their lives</a:t>
            </a:r>
          </a:p>
          <a:p>
            <a:pPr marL="171450" indent="-171450">
              <a:buFontTx/>
              <a:buChar char="-"/>
            </a:pPr>
            <a:r>
              <a:rPr lang="en-US" b="0" i="0" u="none" strike="noStrike" dirty="0">
                <a:solidFill>
                  <a:srgbClr val="0C499C"/>
                </a:solidFill>
                <a:effectLst/>
                <a:latin typeface="Proxima Nova Regular"/>
                <a:hlinkClick r:id="rId3"/>
              </a:rPr>
              <a:t>85%</a:t>
            </a:r>
            <a:r>
              <a:rPr lang="en-US" b="0" i="0" dirty="0">
                <a:solidFill>
                  <a:srgbClr val="323232"/>
                </a:solidFill>
                <a:effectLst/>
                <a:latin typeface="Proxima Nova Regular"/>
              </a:rPr>
              <a:t> of employee’s mental health conditions are undiagnosed or untreated.</a:t>
            </a: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1 in 5 experience mental illness in a given year</a:t>
            </a:r>
          </a:p>
          <a:p>
            <a:pPr marL="171450" indent="-171450">
              <a:buFontTx/>
              <a:buChar char="-"/>
            </a:pPr>
            <a:r>
              <a:rPr lang="en-US" dirty="0"/>
              <a:t>How organizations support mental health support retention, recruitment, and overall </a:t>
            </a:r>
            <a:r>
              <a:rPr lang="en-US" dirty="0" err="1"/>
              <a:t>satsifaction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079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Emphasize testing the benefits and how they work- good for a benefits team to understand them</a:t>
            </a:r>
          </a:p>
          <a:p>
            <a:r>
              <a:rPr lang="en-US" dirty="0"/>
              <a:t>-Make a resource guide</a:t>
            </a:r>
          </a:p>
          <a:p>
            <a:r>
              <a:rPr lang="en-US" dirty="0"/>
              <a:t>-Reminding people of the 988 behavioral health emergency hotline and other public and community resources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251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b="0" i="0" dirty="0">
                <a:solidFill>
                  <a:srgbClr val="464646"/>
                </a:solidFill>
                <a:effectLst/>
                <a:latin typeface="Noto Sans" panose="020B0502040204020203" pitchFamily="34" charset="0"/>
              </a:rPr>
              <a:t>Relias examples in Employee Wellness category Managing Stress, Caregiving side effects, self-care for frontline professionals, Emotional Intelligence</a:t>
            </a:r>
            <a:endParaRPr lang="en-US" dirty="0"/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94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Used Roadmap to address mental health in the workplace</a:t>
            </a:r>
            <a:r>
              <a:rPr lang="en-US" b="1"/>
              <a:t>: what Ann sent)</a:t>
            </a:r>
            <a:endParaRPr lang="en-US" b="1" dirty="0"/>
          </a:p>
          <a:p>
            <a:r>
              <a:rPr lang="en-US" dirty="0"/>
              <a:t>-Acknowledge  issues and work with Directors on what might be done- staffing is an issue for everyone, can expectations be adjusted?</a:t>
            </a:r>
          </a:p>
          <a:p>
            <a:r>
              <a:rPr lang="en-US" dirty="0"/>
              <a:t>-And this might be you!  What can you do to stay grounded or adjust expectations with your supervisor- use that as ground for having discussions with employees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Normalizing not being okay</a:t>
            </a:r>
            <a:r>
              <a:rPr lang="en-US" dirty="0"/>
              <a:t>: Create a culture where it is okay to ask for help and for employees to express how they are feeling</a:t>
            </a:r>
          </a:p>
          <a:p>
            <a:r>
              <a:rPr lang="en-US" dirty="0"/>
              <a:t>-Employees don’t need to say exactly what is going on, but make a space where they feel okay saying something is going in their personal life</a:t>
            </a:r>
          </a:p>
          <a:p>
            <a:r>
              <a:rPr lang="en-US" dirty="0"/>
              <a:t>Might be worth bringing in a professional to train supervisors and leaders for managing their own and their employees’ mental health in the workplace</a:t>
            </a:r>
          </a:p>
          <a:p>
            <a:r>
              <a:rPr lang="en-US" dirty="0"/>
              <a:t>-Control what you can, which is the workplace!  What adjustments can be made for a more supportive environment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/>
              <a:t>Promote: </a:t>
            </a:r>
            <a:r>
              <a:rPr lang="en-US" b="0" i="0" dirty="0">
                <a:solidFill>
                  <a:srgbClr val="000000"/>
                </a:solidFill>
                <a:effectLst/>
                <a:latin typeface="Sohne"/>
              </a:rPr>
              <a:t>Deep breathing, Healthy communication, Prioritization and focusing on one task at a time to avoid being overwhelmed, Using positive self-talk</a:t>
            </a:r>
          </a:p>
          <a:p>
            <a:r>
              <a:rPr lang="en-US" dirty="0"/>
              <a:t>-Creating a culture of acceptance and reducing stigma- HHS organizations arguably may do this the best with the populations served- are you caring employees like the people you support?</a:t>
            </a:r>
          </a:p>
          <a:p>
            <a:pPr marL="171450" indent="-171450">
              <a:buFontTx/>
              <a:buChar char="-"/>
            </a:pPr>
            <a:r>
              <a:rPr lang="en-US" b="0" i="0" dirty="0">
                <a:solidFill>
                  <a:srgbClr val="323232"/>
                </a:solidFill>
                <a:effectLst/>
                <a:latin typeface="Proxima Nova Regular"/>
              </a:rPr>
              <a:t>By creating an environment where people can openly discuss their mental health issues and treatment, we can reduce stress and stigma. This will improve our lives outside of work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dirty="0"/>
              <a:t>Free screening for organizations from Mental Health America: https://screening.mhanational.org/screening-tools/workplace-mental-health-survey/: </a:t>
            </a:r>
            <a:r>
              <a:rPr lang="en-US" b="0" i="0" dirty="0">
                <a:solidFill>
                  <a:srgbClr val="464646"/>
                </a:solidFill>
                <a:effectLst/>
                <a:latin typeface="Noto Sans" panose="020B0502040204020203" pitchFamily="34" charset="0"/>
              </a:rPr>
              <a:t>helps determine the current state of employee mental health and well-being in the U.S. The survey also informs best practices that support mentally healthy work environments. This year’s survey asks about gender, race, and disability in relation to the workplace.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00000"/>
              </a:solidFill>
              <a:effectLst/>
              <a:latin typeface="Sohne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6426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Alzheimer’s, Latinx Heritage Month, HIV/Aids, general discussion of feelings, etc. what health awareness month it may be</a:t>
            </a:r>
          </a:p>
          <a:p>
            <a:r>
              <a:rPr lang="en-US" dirty="0"/>
              <a:t>-What tools for the toolbox can you give staff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-Mention Compassion Fatigue training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7522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What do you do to support your own mental health and balancing work?- Can you lead by example at work?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6633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544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02465C8-266D-104C-9C49-323DF4A8277E}"/>
              </a:ext>
            </a:extLst>
          </p:cNvPr>
          <p:cNvSpPr/>
          <p:nvPr userDrawn="1"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7979A1C-BF60-B345-A664-2E4F7A3461EB}"/>
              </a:ext>
            </a:extLst>
          </p:cNvPr>
          <p:cNvSpPr/>
          <p:nvPr userDrawn="1"/>
        </p:nvSpPr>
        <p:spPr>
          <a:xfrm>
            <a:off x="1" y="4571999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58080B3E-915C-2D4C-8608-596E1BFD6387}"/>
              </a:ext>
            </a:extLst>
          </p:cNvPr>
          <p:cNvSpPr/>
          <p:nvPr userDrawn="1"/>
        </p:nvSpPr>
        <p:spPr>
          <a:xfrm>
            <a:off x="1" y="5739492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9E240E8A-950E-7946-826C-415CB5DACA43}"/>
              </a:ext>
            </a:extLst>
          </p:cNvPr>
          <p:cNvSpPr/>
          <p:nvPr userDrawn="1"/>
        </p:nvSpPr>
        <p:spPr>
          <a:xfrm>
            <a:off x="11024507" y="4580708"/>
            <a:ext cx="1167493" cy="2277292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5F02DCD1-2C6B-F948-9F72-3BB0CF3D512E}" type="datetime1">
              <a:rPr lang="en-US" smtClean="0"/>
              <a:pPr/>
              <a:t>1/12/2023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C1583C39-01BF-7F43-854C-FBB4E9AB6B0C}" type="datetime1">
              <a:rPr lang="en-US" smtClean="0"/>
              <a:pPr/>
              <a:t>1/12/2023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3235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83235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1" y="2526318"/>
            <a:ext cx="3218688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rot="5400000">
            <a:off x="8580896" y="0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>
            <a:off x="-2364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 rot="5400000" flipH="1">
            <a:off x="11258144" y="5924144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4B103E64-1627-9140-8127-1849FED275E1}" type="datetime1">
              <a:rPr lang="en-US" smtClean="0"/>
              <a:pPr/>
              <a:t>1/12/2023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8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2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896DA2E-4448-254C-86D1-9E16E63CC6A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39563C76-BC00-DE47-88F5-C24D3CE3325A}"/>
              </a:ext>
            </a:extLst>
          </p:cNvPr>
          <p:cNvSpPr/>
          <p:nvPr userDrawn="1"/>
        </p:nvSpPr>
        <p:spPr>
          <a:xfrm>
            <a:off x="10228214" y="-1"/>
            <a:ext cx="1963787" cy="3178856"/>
          </a:xfrm>
          <a:custGeom>
            <a:avLst/>
            <a:gdLst>
              <a:gd name="connsiteX0" fmla="*/ 0 w 1963787"/>
              <a:gd name="connsiteY0" fmla="*/ 0 h 3178856"/>
              <a:gd name="connsiteX1" fmla="*/ 1963787 w 1963787"/>
              <a:gd name="connsiteY1" fmla="*/ 0 h 3178856"/>
              <a:gd name="connsiteX2" fmla="*/ 1963787 w 1963787"/>
              <a:gd name="connsiteY2" fmla="*/ 1967129 h 3178856"/>
              <a:gd name="connsiteX3" fmla="*/ 1963787 w 1963787"/>
              <a:gd name="connsiteY3" fmla="*/ 2349671 h 3178856"/>
              <a:gd name="connsiteX4" fmla="*/ 1963787 w 1963787"/>
              <a:gd name="connsiteY4" fmla="*/ 3178856 h 3178856"/>
              <a:gd name="connsiteX5" fmla="*/ 1963753 w 1963787"/>
              <a:gd name="connsiteY5" fmla="*/ 3178856 h 3178856"/>
              <a:gd name="connsiteX6" fmla="*/ 1763002 w 1963787"/>
              <a:gd name="connsiteY6" fmla="*/ 3168629 h 3178856"/>
              <a:gd name="connsiteX7" fmla="*/ 0 w 1963787"/>
              <a:gd name="connsiteY7" fmla="*/ 1197921 h 3178856"/>
              <a:gd name="connsiteX8" fmla="*/ 0 w 1963787"/>
              <a:gd name="connsiteY8" fmla="*/ 1039961 h 3178856"/>
              <a:gd name="connsiteX9" fmla="*/ 0 w 1963787"/>
              <a:gd name="connsiteY9" fmla="*/ 0 h 317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3787" h="3178856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DD9C8446-696E-6942-B6C8-CC9CAD0B34E0}" type="datetime1">
              <a:rPr lang="en-US" smtClean="0"/>
              <a:pPr/>
              <a:t>1/12/2023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62587F-7496-384A-AF40-18FC8CF0709D}"/>
              </a:ext>
            </a:extLst>
          </p:cNvPr>
          <p:cNvSpPr/>
          <p:nvPr userDrawn="1"/>
        </p:nvSpPr>
        <p:spPr>
          <a:xfrm>
            <a:off x="0" y="2286002"/>
            <a:ext cx="1220882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4DB028B-A475-224B-B675-A15A56CAD0BF}"/>
              </a:ext>
            </a:extLst>
          </p:cNvPr>
          <p:cNvSpPr/>
          <p:nvPr userDrawn="1"/>
        </p:nvSpPr>
        <p:spPr>
          <a:xfrm flipH="1">
            <a:off x="8597718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61C34955-105B-4D4D-B51D-754C5D38A85D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2734DEB1-EC02-2E42-9292-4ADD115060A5}"/>
              </a:ext>
            </a:extLst>
          </p:cNvPr>
          <p:cNvSpPr/>
          <p:nvPr userDrawn="1"/>
        </p:nvSpPr>
        <p:spPr>
          <a:xfrm rot="5400000" flipH="1" flipV="1">
            <a:off x="10344100" y="438098"/>
            <a:ext cx="2285999" cy="1409801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F5592931-05C6-8543-8B6E-A8BD29BD5C2B}" type="datetime1">
              <a:rPr lang="en-US" smtClean="0"/>
              <a:pPr/>
              <a:t>1/12/2023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>
            <a:extLst>
              <a:ext uri="{FF2B5EF4-FFF2-40B4-BE49-F238E27FC236}">
                <a16:creationId xmlns:a16="http://schemas.microsoft.com/office/drawing/2014/main" id="{067EACEC-C2DD-EA42-8504-176673AD1F20}"/>
              </a:ext>
            </a:extLst>
          </p:cNvPr>
          <p:cNvSpPr/>
          <p:nvPr userDrawn="1"/>
        </p:nvSpPr>
        <p:spPr>
          <a:xfrm>
            <a:off x="0" y="0"/>
            <a:ext cx="8025490" cy="6858000"/>
          </a:xfrm>
          <a:custGeom>
            <a:avLst/>
            <a:gdLst>
              <a:gd name="connsiteX0" fmla="*/ 0 w 8025490"/>
              <a:gd name="connsiteY0" fmla="*/ 0 h 6858000"/>
              <a:gd name="connsiteX1" fmla="*/ 4596490 w 8025490"/>
              <a:gd name="connsiteY1" fmla="*/ 0 h 6858000"/>
              <a:gd name="connsiteX2" fmla="*/ 8025490 w 8025490"/>
              <a:gd name="connsiteY2" fmla="*/ 3429000 h 6858000"/>
              <a:gd name="connsiteX3" fmla="*/ 4596490 w 8025490"/>
              <a:gd name="connsiteY3" fmla="*/ 6858000 h 6858000"/>
              <a:gd name="connsiteX4" fmla="*/ 0 w 802549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5490" h="685800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059400"/>
            <a:ext cx="6245912" cy="2387600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539075"/>
            <a:ext cx="6245912" cy="1406101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9843C7E-5704-7A46-8974-F3BFA42E7310}"/>
              </a:ext>
            </a:extLst>
          </p:cNvPr>
          <p:cNvGrpSpPr/>
          <p:nvPr userDrawn="1"/>
        </p:nvGrpSpPr>
        <p:grpSpPr>
          <a:xfrm rot="162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7" name="Freeform 16">
            <a:extLst>
              <a:ext uri="{FF2B5EF4-FFF2-40B4-BE49-F238E27FC236}">
                <a16:creationId xmlns:a16="http://schemas.microsoft.com/office/drawing/2014/main" id="{0B179973-08D2-EF40-B516-35E75E906394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6C811FF3-E48A-194D-8022-65F8C3A17449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7E7AB22C-8B7E-9B4A-8C65-396C3C874D86}" type="datetime1">
              <a:rPr lang="en-US" smtClean="0"/>
              <a:pPr/>
              <a:t>1/12/2023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3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8CE9AC2A-20AD-8C48-B5EB-B5322BDBCDEE}" type="datetime1">
              <a:rPr lang="en-US" smtClean="0"/>
              <a:pPr/>
              <a:t>1/12/2023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721" y="1684338"/>
            <a:ext cx="8594558" cy="2810460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4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519405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81813" y="4494213"/>
            <a:ext cx="3511550" cy="679450"/>
          </a:xfrm>
        </p:spPr>
        <p:txBody>
          <a:bodyPr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4" y="3399692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4CF75428-5BE0-934D-BB71-675F8E23A386}" type="datetime1">
              <a:rPr lang="en-US" smtClean="0"/>
              <a:pPr/>
              <a:t>1/12/2023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8C225EC-F6EF-1144-834A-F0B91974AA41}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8401624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 Placeholder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426400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6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7" name="Picture Placeholder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95813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42256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3" name="Text Placeholder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8" name="Picture Placeholder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0429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9" name="Picture Placeholder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95813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569803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9A85C5CA-AE29-AB4C-8F85-0373C72001D8}" type="datetime1">
              <a:rPr lang="en-US" smtClean="0"/>
              <a:pPr/>
              <a:t>1/12/2023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1106" y="6356350"/>
            <a:ext cx="4114800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AAB3BC7E-B34F-EF47-B125-1574C5484E22}"/>
              </a:ext>
            </a:extLst>
          </p:cNvPr>
          <p:cNvSpPr/>
          <p:nvPr userDrawn="1"/>
        </p:nvSpPr>
        <p:spPr>
          <a:xfrm rot="16200000" flipV="1">
            <a:off x="9499940" y="355410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7CBC82D0-4F72-C649-8B7F-D4B087957B6C}"/>
              </a:ext>
            </a:extLst>
          </p:cNvPr>
          <p:cNvSpPr/>
          <p:nvPr userDrawn="1"/>
        </p:nvSpPr>
        <p:spPr>
          <a:xfrm flipH="1">
            <a:off x="10866436" y="1879977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9383F23A-D872-2A4C-B386-A9D269BE694D}"/>
              </a:ext>
            </a:extLst>
          </p:cNvPr>
          <p:cNvSpPr/>
          <p:nvPr userDrawn="1"/>
        </p:nvSpPr>
        <p:spPr>
          <a:xfrm>
            <a:off x="11024507" y="-1664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221FFDB-AAE2-5943-97A1-82D66AE05DB4}"/>
              </a:ext>
            </a:extLst>
          </p:cNvPr>
          <p:cNvSpPr/>
          <p:nvPr userDrawn="1"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2E58EEF7-63CA-A845-BAC4-9D3BE05918B5}"/>
              </a:ext>
            </a:extLst>
          </p:cNvPr>
          <p:cNvSpPr/>
          <p:nvPr userDrawn="1"/>
        </p:nvSpPr>
        <p:spPr>
          <a:xfrm rot="16200000" flipH="1">
            <a:off x="10667432" y="5333432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757A4624-D8ED-2E4B-AF8C-00DFA6A72D5F}"/>
              </a:ext>
            </a:extLst>
          </p:cNvPr>
          <p:cNvSpPr/>
          <p:nvPr userDrawn="1"/>
        </p:nvSpPr>
        <p:spPr>
          <a:xfrm flipV="1">
            <a:off x="9857012" y="3651505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DF312EF8-91BE-5946-BE31-8CFE107A2FEA}"/>
              </a:ext>
            </a:extLst>
          </p:cNvPr>
          <p:cNvSpPr/>
          <p:nvPr userDrawn="1"/>
        </p:nvSpPr>
        <p:spPr>
          <a:xfrm flipH="1" flipV="1">
            <a:off x="9857013" y="4976359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le team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10678142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2" name="Text Placeholder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3" name="Picture Placeholder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4939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4" name="Text Placeholder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5" name="Text Placeholder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6" name="Picture Placeholder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34836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9" name="Picture Placeholder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47335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Text Placeholder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1" name="Text Placeholder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2" name="Picture Placeholder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50429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3" name="Text Placeholder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4" name="Text Placeholder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5" name="Picture Placeholder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354939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Text Placeholder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7" name="Text Placeholder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8" name="Picture Placeholder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634836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1" name="Picture Placeholder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9147335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0445668-2DC5-E84C-8B16-922BC95F13F2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75594855-01E8-5A4B-B2B8-E2ECEF879100}" type="datetime1">
              <a:rPr lang="en-US" smtClean="0"/>
              <a:pPr/>
              <a:t>1/12/2023</a:t>
            </a:fld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D9227732-A878-814C-8621-64ED1B2CCF9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B562DF68-3089-814D-8A14-C651FE91885E}" type="datetime1">
              <a:rPr lang="en-US" smtClean="0"/>
              <a:pPr/>
              <a:t>1/12/2023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namipierce.org/why-employers-need-to-talk-about-mental-illness-in-the-workplace/" TargetMode="External"/><Relationship Id="rId3" Type="http://schemas.openxmlformats.org/officeDocument/2006/relationships/hyperlink" Target="https://www.mentalhealth.gov/basics/what-is-mental-health" TargetMode="External"/><Relationship Id="rId7" Type="http://schemas.openxmlformats.org/officeDocument/2006/relationships/hyperlink" Target="https://screening.mhanational.org/screening-tools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thementalhealthcoalition.org/mhcs-roadmap-to-mental-health/" TargetMode="External"/><Relationship Id="rId5" Type="http://schemas.openxmlformats.org/officeDocument/2006/relationships/hyperlink" Target="https://www.cdc.gov/mentalhealth/learn/index.htm" TargetMode="External"/><Relationship Id="rId4" Type="http://schemas.openxmlformats.org/officeDocument/2006/relationships/hyperlink" Target="https://www.betterup.com/blog/mental-health-in-the-workplac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sv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6.png"/><Relationship Id="rId17" Type="http://schemas.openxmlformats.org/officeDocument/2006/relationships/image" Target="../media/image11.sv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5.svg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9.svg"/><Relationship Id="rId10" Type="http://schemas.openxmlformats.org/officeDocument/2006/relationships/image" Target="../media/image4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3.svg"/><Relationship Id="rId1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50" y="779463"/>
            <a:ext cx="8096249" cy="2387600"/>
          </a:xfrm>
        </p:spPr>
        <p:txBody>
          <a:bodyPr/>
          <a:lstStyle/>
          <a:p>
            <a:r>
              <a:rPr lang="en-US" dirty="0"/>
              <a:t>Mental Wellness in the Workplace Roundtable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350" y="3429000"/>
            <a:ext cx="9500507" cy="806675"/>
          </a:xfrm>
        </p:spPr>
        <p:txBody>
          <a:bodyPr/>
          <a:lstStyle/>
          <a:p>
            <a:r>
              <a:rPr lang="en-US" dirty="0"/>
              <a:t>Ella Froggatt, Boston Public Health Commission</a:t>
            </a:r>
          </a:p>
          <a:p>
            <a:r>
              <a:rPr lang="en-US" dirty="0"/>
              <a:t>January 12, 2023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B87D8C2-DA30-FDDA-C58A-A14432CB7B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5241859"/>
            <a:ext cx="5032258" cy="1673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56E24-9128-A7C5-7E38-2C4E568F3F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683577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1FBF55-65BA-A572-AE4A-16482AE568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470" y="2228850"/>
            <a:ext cx="7646670" cy="3390219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hlinkClick r:id="rId3"/>
              </a:rPr>
              <a:t>https://www.mentalhealth.gov/basics/what-is-mental-health</a:t>
            </a: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hlinkClick r:id="rId4"/>
              </a:rPr>
              <a:t>https://www.betterup.com/blog/mental-health-in-the-workplace</a:t>
            </a: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hlinkClick r:id="rId5"/>
              </a:rPr>
              <a:t>https://www.cdc.gov/mentalhealth/learn/index.htm</a:t>
            </a: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hlinkClick r:id="rId6"/>
              </a:rPr>
              <a:t>https://www.thementalhealthcoalition.org/mhcs-roadmap-to-mental-health/</a:t>
            </a:r>
            <a:r>
              <a:rPr lang="en-US" sz="2000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hlinkClick r:id="rId7"/>
              </a:rPr>
              <a:t>https://screening.mhanational.org/screening-tools/</a:t>
            </a:r>
            <a:r>
              <a:rPr lang="en-US" sz="2000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hlinkClick r:id="rId8"/>
              </a:rPr>
              <a:t>https://namipierce.org/why-employers-need-to-talk-about-mental-illness-in-the-workplace/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11481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0C18AE9-7205-1DF9-120F-B914425227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1280160"/>
            <a:ext cx="7292340" cy="4122217"/>
          </a:xfrm>
        </p:spPr>
        <p:txBody>
          <a:bodyPr/>
          <a:lstStyle/>
          <a:p>
            <a:pPr algn="ctr"/>
            <a:r>
              <a:rPr lang="en-US" sz="4000" dirty="0"/>
              <a:t>“Mental health includes our emotional, psychological, and social well-being. It affects how we think, feel, and act. It also helps determine how we handle stress, relate to others, and make healthy choices”</a:t>
            </a:r>
          </a:p>
          <a:p>
            <a:pPr algn="ctr"/>
            <a:r>
              <a:rPr lang="en-US" sz="2000" dirty="0"/>
              <a:t>-</a:t>
            </a:r>
            <a:r>
              <a:rPr lang="en-US" sz="2000" i="1" dirty="0"/>
              <a:t>CDC Website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85061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43F67-9C70-4748-8C0C-3A7863422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/>
          <a:lstStyle/>
          <a:p>
            <a:pPr algn="ctr"/>
            <a:r>
              <a:rPr lang="en-US" dirty="0"/>
              <a:t>Mental Health in the Workplace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371F2-DBA5-415A-82C8-651F587B8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3984" y="2653167"/>
            <a:ext cx="10232691" cy="3436483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algn="ctr"/>
            <a:r>
              <a:rPr lang="en-US" sz="4000" dirty="0"/>
              <a:t>Mental health is more than just a workplace wellness initiative. Acknowledgement and support needs to be embedded into the culture of the organization to create a safe space for employees.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8E00F9A9-0F7D-FE06-4E28-F534224D9A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812" y="5866544"/>
            <a:ext cx="2571023" cy="854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799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31A9F-388B-9968-7FF3-476C1E3A7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84" y="327250"/>
            <a:ext cx="9779183" cy="1211580"/>
          </a:xfrm>
        </p:spPr>
        <p:txBody>
          <a:bodyPr/>
          <a:lstStyle/>
          <a:p>
            <a:r>
              <a:rPr lang="en-US" dirty="0"/>
              <a:t>What do you already have included in your benefits?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19A683-6405-5E55-4D53-A0C7DA4ADAEF}"/>
              </a:ext>
            </a:extLst>
          </p:cNvPr>
          <p:cNvSpPr txBox="1"/>
          <p:nvPr/>
        </p:nvSpPr>
        <p:spPr>
          <a:xfrm>
            <a:off x="646544" y="1584960"/>
            <a:ext cx="11052766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500" b="1" dirty="0"/>
              <a:t>LAP/ EAP- </a:t>
            </a:r>
            <a:r>
              <a:rPr lang="en-US" sz="2500" dirty="0"/>
              <a:t>But what are these and how do you use them?  Try calling yourself and seeing how they work to promote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500" b="1" dirty="0"/>
              <a:t>Telehealth/ Health plan</a:t>
            </a:r>
            <a:r>
              <a:rPr lang="en-US" sz="2500" dirty="0"/>
              <a:t>- Does your health plan include telehealth therapy?  </a:t>
            </a:r>
            <a:r>
              <a:rPr lang="en-US" sz="2500" dirty="0" err="1"/>
              <a:t>MyBlue</a:t>
            </a:r>
            <a:r>
              <a:rPr lang="en-US" sz="2500" dirty="0"/>
              <a:t>- one of the first pop ups is mental health resources.  Also includes a number to call to help find care- Well Connection for Blue Cross, Dr on Demand for Harvard Pilgrim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500" b="1" dirty="0"/>
              <a:t>Lifestyle Management Coaching</a:t>
            </a:r>
            <a:r>
              <a:rPr lang="en-US" sz="2500" dirty="0"/>
              <a:t>- Some plans provide free coaching on topics including combatting stress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500" b="1" dirty="0"/>
              <a:t>Mobile Apps/ Online tools</a:t>
            </a:r>
            <a:r>
              <a:rPr lang="en-US" sz="2500" dirty="0"/>
              <a:t>- Some health plans come with premium subscriptions mental wellness or mindfulness apps (Harvard Pilgrim gives access to </a:t>
            </a:r>
            <a:r>
              <a:rPr lang="en-US" sz="2500" dirty="0" err="1"/>
              <a:t>Sanvello</a:t>
            </a:r>
            <a:r>
              <a:rPr lang="en-US" sz="2500" dirty="0"/>
              <a:t>) or other mental health tools (Learn to Live on Blue Cross)</a:t>
            </a:r>
          </a:p>
          <a:p>
            <a:pPr algn="ctr"/>
            <a:endParaRPr lang="en-US" sz="2500" b="1" dirty="0"/>
          </a:p>
          <a:p>
            <a:pPr algn="ctr"/>
            <a:r>
              <a:rPr lang="en-US" sz="2500" b="1" dirty="0"/>
              <a:t>Other benefits?</a:t>
            </a: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AF055862-9EFF-306B-819B-672AF72BB6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4553" y="5945684"/>
            <a:ext cx="2571023" cy="854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17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B6389-2374-4677-B8BB-59410CCC3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408" y="257710"/>
            <a:ext cx="9779183" cy="1325563"/>
          </a:xfrm>
        </p:spPr>
        <p:txBody>
          <a:bodyPr>
            <a:normAutofit/>
          </a:bodyPr>
          <a:lstStyle/>
          <a:p>
            <a:r>
              <a:rPr lang="en-US" dirty="0"/>
              <a:t>Cultivating a Supportive Culture</a:t>
            </a:r>
          </a:p>
        </p:txBody>
      </p:sp>
      <p:graphicFrame>
        <p:nvGraphicFramePr>
          <p:cNvPr id="6" name="Content Placeholder 3" descr="Timeline Placeholder ">
            <a:extLst>
              <a:ext uri="{FF2B5EF4-FFF2-40B4-BE49-F238E27FC236}">
                <a16:creationId xmlns:a16="http://schemas.microsoft.com/office/drawing/2014/main" id="{85168BDF-A0D9-4916-A9F9-41D8175A703C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68501126"/>
              </p:ext>
            </p:extLst>
          </p:nvPr>
        </p:nvGraphicFramePr>
        <p:xfrm>
          <a:off x="326864" y="1706562"/>
          <a:ext cx="11365127" cy="46224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5" name="Graphic 14" descr="Office Chair with solid fill">
            <a:extLst>
              <a:ext uri="{FF2B5EF4-FFF2-40B4-BE49-F238E27FC236}">
                <a16:creationId xmlns:a16="http://schemas.microsoft.com/office/drawing/2014/main" id="{46B8F630-8F26-6D9E-2DA7-A5138606ACC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54693" y="2380929"/>
            <a:ext cx="744834" cy="744834"/>
          </a:xfrm>
          <a:prstGeom prst="rect">
            <a:avLst/>
          </a:prstGeom>
        </p:spPr>
      </p:pic>
      <p:pic>
        <p:nvPicPr>
          <p:cNvPr id="17" name="Graphic 16" descr="Hierarchy with solid fill">
            <a:extLst>
              <a:ext uri="{FF2B5EF4-FFF2-40B4-BE49-F238E27FC236}">
                <a16:creationId xmlns:a16="http://schemas.microsoft.com/office/drawing/2014/main" id="{A8A3AF22-1052-F11F-E1D4-602585D9DE0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383698" y="2427639"/>
            <a:ext cx="646332" cy="646332"/>
          </a:xfrm>
          <a:prstGeom prst="rect">
            <a:avLst/>
          </a:prstGeom>
        </p:spPr>
      </p:pic>
      <p:pic>
        <p:nvPicPr>
          <p:cNvPr id="23" name="Graphic 22" descr="Care with solid fill">
            <a:extLst>
              <a:ext uri="{FF2B5EF4-FFF2-40B4-BE49-F238E27FC236}">
                <a16:creationId xmlns:a16="http://schemas.microsoft.com/office/drawing/2014/main" id="{B70854B9-97E9-D336-1287-1CCD081861E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614201" y="2416633"/>
            <a:ext cx="646332" cy="646332"/>
          </a:xfrm>
          <a:prstGeom prst="rect">
            <a:avLst/>
          </a:prstGeom>
        </p:spPr>
      </p:pic>
      <p:pic>
        <p:nvPicPr>
          <p:cNvPr id="25" name="Graphic 24" descr="Marketing with solid fill">
            <a:extLst>
              <a:ext uri="{FF2B5EF4-FFF2-40B4-BE49-F238E27FC236}">
                <a16:creationId xmlns:a16="http://schemas.microsoft.com/office/drawing/2014/main" id="{49B3FBDA-ACFC-C867-3929-FA10ECD0C64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992510" y="2429637"/>
            <a:ext cx="650527" cy="650527"/>
          </a:xfrm>
          <a:prstGeom prst="rect">
            <a:avLst/>
          </a:prstGeom>
        </p:spPr>
      </p:pic>
      <p:pic>
        <p:nvPicPr>
          <p:cNvPr id="27" name="Graphic 26" descr="Teacher with solid fill">
            <a:extLst>
              <a:ext uri="{FF2B5EF4-FFF2-40B4-BE49-F238E27FC236}">
                <a16:creationId xmlns:a16="http://schemas.microsoft.com/office/drawing/2014/main" id="{57956D60-15A0-DE42-38A2-1C906A6096EF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0285874" y="2423444"/>
            <a:ext cx="650527" cy="650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209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F2A28-318F-2115-5BBE-CD78C7594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340" y="811531"/>
            <a:ext cx="10993347" cy="716280"/>
          </a:xfrm>
        </p:spPr>
        <p:txBody>
          <a:bodyPr/>
          <a:lstStyle/>
          <a:p>
            <a:r>
              <a:rPr lang="en-US" sz="3600" dirty="0"/>
              <a:t>Equip Leaders &amp; Supervisors to Discuss Mental 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0E491-98D9-2545-DD9C-7B730A139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340" y="1693363"/>
            <a:ext cx="10371322" cy="4503419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Addressing issues- are their programs or staff that work way past the 40-hour week? (and don’t get overtime)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Talking about mental health without crossing personal boundaries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Creating open communication lines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Empathizing with employees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Demonstrating a work/life balance from the top down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Creating a safe place for discussing mental health and what accommodations can be made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750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F1C88-243A-3296-581F-474C6DBB1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Role of Workplace Wellness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AF202B-0967-3C1B-205C-BCFF82BD1C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2286000"/>
            <a:ext cx="11590020" cy="3708601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b="1" dirty="0"/>
              <a:t>Reflection Rounds</a:t>
            </a:r>
            <a:r>
              <a:rPr lang="en-US" dirty="0"/>
              <a:t>: Coming together on a specific topic.  Either have a knowledgeable employee lead discussion, or bring in an expert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b="1" dirty="0"/>
              <a:t>Personal Days: </a:t>
            </a:r>
            <a:r>
              <a:rPr lang="en-US" dirty="0"/>
              <a:t>Making sure staff know they can use personal days for mental health days- maybe relabel them.  Remind them to use!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b="1" dirty="0"/>
              <a:t>Workshops: </a:t>
            </a:r>
            <a:r>
              <a:rPr lang="en-US" dirty="0"/>
              <a:t>Mental Health, Resiliency, Stress Management, etc. 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b="1" dirty="0"/>
              <a:t>Build in time for mindfulness: </a:t>
            </a:r>
            <a:r>
              <a:rPr lang="en-US" dirty="0"/>
              <a:t>Weekly, bi-weekly, monthly organized times to promote taking a time out during the day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b="1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b="1" dirty="0"/>
              <a:t>**The best way to embed for direct care is including the people served**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910B18-C3C5-7557-44A5-E3B837051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4DCFE84F-E409-973F-3D87-5CC6C2FFBE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8020" y="6111446"/>
            <a:ext cx="2571023" cy="854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147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EC14D-E6B4-B7DB-4FBE-63721435A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to share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B5CFC-EB2B-E99E-E38C-C9793A87D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739" y="2087561"/>
            <a:ext cx="10206936" cy="3366815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dirty="0"/>
              <a:t>What is your organization doing?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dirty="0"/>
              <a:t>Are there small changes your organization can make to create a more open environment?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dirty="0"/>
              <a:t>How do you equip your supervisors to support staff?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dirty="0"/>
              <a:t>What do you do to support your own mental health?</a:t>
            </a:r>
          </a:p>
        </p:txBody>
      </p:sp>
    </p:spTree>
    <p:extLst>
      <p:ext uri="{BB962C8B-B14F-4D97-AF65-F5344CB8AC3E}">
        <p14:creationId xmlns:p14="http://schemas.microsoft.com/office/powerpoint/2010/main" val="3648341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A4E53-5E6D-0C0A-B694-3C854C731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2916A-D56E-A30F-4A0E-0E75C88A0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Workplace Mental Health Survey: https://screening.mhanational.org/screening-tools/workplace-mental-health-survey/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8FD51-C84F-EB6B-67C0-E20AAD207B5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D9C8446-696E-6942-B6C8-CC9CAD0B34E0}" type="datetime1">
              <a:rPr lang="en-US" smtClean="0"/>
              <a:pPr/>
              <a:t>1/12/2023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B5E3F5-C799-CAC7-1ACE-51E6C1519E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2CF61-B7F1-2D3F-8873-10E796F838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543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al Color Block_Win32_AP_v2" id="{3EA4D81A-EBDE-431D-8B15-A5A6F500D5A4}" vid="{8EBF5489-0BE1-418D-A69C-2193D304C7E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1" ma:contentTypeDescription="Create a new document." ma:contentTypeScope="" ma:versionID="64dfb1555687e0874b4304b796b5b0c7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6e4c555b5e194d05b7203de9c4567b3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85334180-0405-413B-834A-44FA9E05AD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A615295-94F6-4CE2-A1B1-6B7E1DAA5A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D5BAB77-79E1-4739-AA51-10C9079186D6}">
  <ds:schemaRefs>
    <ds:schemaRef ds:uri="230e9df3-be65-4c73-a93b-d1236ebd677e"/>
    <ds:schemaRef ds:uri="http://purl.org/dc/terms/"/>
    <ds:schemaRef ds:uri="http://schemas.openxmlformats.org/package/2006/metadata/core-properties"/>
    <ds:schemaRef ds:uri="16c05727-aa75-4e4a-9b5f-8a80a1165891"/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schemas.microsoft.com/office/infopath/2007/PartnerControls"/>
    <ds:schemaRef ds:uri="71af3243-3dd4-4a8d-8c0d-dd76da1f02a5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{DFB2F4CB-537B-46B2-9370-DC508ABD6994}tf45331398_win32</Template>
  <TotalTime>590</TotalTime>
  <Words>1129</Words>
  <Application>Microsoft Office PowerPoint</Application>
  <PresentationFormat>Widescreen</PresentationFormat>
  <Paragraphs>93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Noto Sans</vt:lpstr>
      <vt:lpstr>Proxima Nova Regular</vt:lpstr>
      <vt:lpstr>Sohne</vt:lpstr>
      <vt:lpstr>Tenorite</vt:lpstr>
      <vt:lpstr>Wingdings</vt:lpstr>
      <vt:lpstr>Office Theme</vt:lpstr>
      <vt:lpstr>Mental Wellness in the Workplace Roundtable</vt:lpstr>
      <vt:lpstr>PowerPoint Presentation</vt:lpstr>
      <vt:lpstr>Mental Health in the Workplace</vt:lpstr>
      <vt:lpstr>What do you already have included in your benefits?</vt:lpstr>
      <vt:lpstr>Cultivating a Supportive Culture</vt:lpstr>
      <vt:lpstr>Equip Leaders &amp; Supervisors to Discuss Mental Health</vt:lpstr>
      <vt:lpstr>The Role of Workplace Wellness</vt:lpstr>
      <vt:lpstr>Time to share</vt:lpstr>
      <vt:lpstr>Next Steps</vt:lpstr>
      <vt:lpstr>References</vt:lpstr>
    </vt:vector>
  </TitlesOfParts>
  <Company>Boston Public Health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Froggatt, Ella</dc:creator>
  <cp:lastModifiedBy>Froggatt, Ella</cp:lastModifiedBy>
  <cp:revision>1</cp:revision>
  <cp:lastPrinted>2023-01-12T14:43:27Z</cp:lastPrinted>
  <dcterms:created xsi:type="dcterms:W3CDTF">2022-12-28T16:11:19Z</dcterms:created>
  <dcterms:modified xsi:type="dcterms:W3CDTF">2023-01-12T14:50:43Z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